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89418-B753-47D0-98F8-EE1FA063EC2F}" type="datetimeFigureOut">
              <a:rPr lang="es-ES" smtClean="0"/>
              <a:t>06/02/2015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9541-639D-442D-9C25-5360AC9BA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6170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89418-B753-47D0-98F8-EE1FA063EC2F}" type="datetimeFigureOut">
              <a:rPr lang="es-ES" smtClean="0"/>
              <a:t>06/02/2015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9541-639D-442D-9C25-5360AC9BA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9841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89418-B753-47D0-98F8-EE1FA063EC2F}" type="datetimeFigureOut">
              <a:rPr lang="es-ES" smtClean="0"/>
              <a:t>06/02/2015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9541-639D-442D-9C25-5360AC9BA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1759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89418-B753-47D0-98F8-EE1FA063EC2F}" type="datetimeFigureOut">
              <a:rPr lang="es-ES" smtClean="0"/>
              <a:t>06/02/2015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9541-639D-442D-9C25-5360AC9BA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1009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89418-B753-47D0-98F8-EE1FA063EC2F}" type="datetimeFigureOut">
              <a:rPr lang="es-ES" smtClean="0"/>
              <a:t>06/02/2015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9541-639D-442D-9C25-5360AC9BA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9768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89418-B753-47D0-98F8-EE1FA063EC2F}" type="datetimeFigureOut">
              <a:rPr lang="es-ES" smtClean="0"/>
              <a:t>06/02/2015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9541-639D-442D-9C25-5360AC9BA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4288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89418-B753-47D0-98F8-EE1FA063EC2F}" type="datetimeFigureOut">
              <a:rPr lang="es-ES" smtClean="0"/>
              <a:t>06/02/2015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9541-639D-442D-9C25-5360AC9BA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1056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89418-B753-47D0-98F8-EE1FA063EC2F}" type="datetimeFigureOut">
              <a:rPr lang="es-ES" smtClean="0"/>
              <a:t>06/02/2015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9541-639D-442D-9C25-5360AC9BA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1178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89418-B753-47D0-98F8-EE1FA063EC2F}" type="datetimeFigureOut">
              <a:rPr lang="es-ES" smtClean="0"/>
              <a:t>06/02/2015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9541-639D-442D-9C25-5360AC9BA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9345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89418-B753-47D0-98F8-EE1FA063EC2F}" type="datetimeFigureOut">
              <a:rPr lang="es-ES" smtClean="0"/>
              <a:t>06/02/2015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9541-639D-442D-9C25-5360AC9BA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1204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89418-B753-47D0-98F8-EE1FA063EC2F}" type="datetimeFigureOut">
              <a:rPr lang="es-ES" smtClean="0"/>
              <a:t>06/02/2015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9541-639D-442D-9C25-5360AC9BA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5127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89418-B753-47D0-98F8-EE1FA063EC2F}" type="datetimeFigureOut">
              <a:rPr lang="es-ES" smtClean="0"/>
              <a:t>06/02/2015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B9541-639D-442D-9C25-5360AC9BA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0492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90575"/>
            <a:ext cx="7105650" cy="527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41549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labora1</dc:creator>
  <cp:lastModifiedBy>labora1</cp:lastModifiedBy>
  <cp:revision>1</cp:revision>
  <dcterms:created xsi:type="dcterms:W3CDTF">2015-02-06T15:28:33Z</dcterms:created>
  <dcterms:modified xsi:type="dcterms:W3CDTF">2015-02-06T15:29:14Z</dcterms:modified>
</cp:coreProperties>
</file>