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u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u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46C19-F2C0-4EF6-96F8-74E948BBBD30}" type="datetimeFigureOut">
              <a:rPr lang="eu-ES" smtClean="0"/>
              <a:t>2019/02/04</a:t>
            </a:fld>
            <a:endParaRPr lang="eu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u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u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F49A0-5492-4F85-867A-E3334E340CB4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801873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7DD513-6041-43DB-9D04-60B933443D33}" type="slidenum">
              <a:rPr lang="eu-ES" altLang="eu-ES"/>
              <a:pPr>
                <a:spcBef>
                  <a:spcPct val="0"/>
                </a:spcBef>
              </a:pPr>
              <a:t>1</a:t>
            </a:fld>
            <a:endParaRPr lang="eu-ES" altLang="eu-E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u-ES" altLang="eu-E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84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u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A1EE-D796-4943-81B7-A4186936B839}" type="datetimeFigureOut">
              <a:rPr lang="eu-ES" smtClean="0"/>
              <a:t>2019/02/04</a:t>
            </a:fld>
            <a:endParaRPr lang="eu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2CA9-75DB-42B2-9F78-C2F504F60037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2351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A1EE-D796-4943-81B7-A4186936B839}" type="datetimeFigureOut">
              <a:rPr lang="eu-ES" smtClean="0"/>
              <a:t>2019/02/04</a:t>
            </a:fld>
            <a:endParaRPr lang="eu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2CA9-75DB-42B2-9F78-C2F504F60037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272729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A1EE-D796-4943-81B7-A4186936B839}" type="datetimeFigureOut">
              <a:rPr lang="eu-ES" smtClean="0"/>
              <a:t>2019/02/04</a:t>
            </a:fld>
            <a:endParaRPr lang="eu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2CA9-75DB-42B2-9F78-C2F504F60037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57988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A1EE-D796-4943-81B7-A4186936B839}" type="datetimeFigureOut">
              <a:rPr lang="eu-ES" smtClean="0"/>
              <a:t>2019/02/04</a:t>
            </a:fld>
            <a:endParaRPr lang="eu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2CA9-75DB-42B2-9F78-C2F504F60037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42313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A1EE-D796-4943-81B7-A4186936B839}" type="datetimeFigureOut">
              <a:rPr lang="eu-ES" smtClean="0"/>
              <a:t>2019/02/04</a:t>
            </a:fld>
            <a:endParaRPr lang="eu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2CA9-75DB-42B2-9F78-C2F504F60037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10486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A1EE-D796-4943-81B7-A4186936B839}" type="datetimeFigureOut">
              <a:rPr lang="eu-ES" smtClean="0"/>
              <a:t>2019/02/04</a:t>
            </a:fld>
            <a:endParaRPr lang="eu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2CA9-75DB-42B2-9F78-C2F504F60037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30321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A1EE-D796-4943-81B7-A4186936B839}" type="datetimeFigureOut">
              <a:rPr lang="eu-ES" smtClean="0"/>
              <a:t>2019/02/04</a:t>
            </a:fld>
            <a:endParaRPr lang="eu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2CA9-75DB-42B2-9F78-C2F504F60037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822675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A1EE-D796-4943-81B7-A4186936B839}" type="datetimeFigureOut">
              <a:rPr lang="eu-ES" smtClean="0"/>
              <a:t>2019/02/04</a:t>
            </a:fld>
            <a:endParaRPr lang="eu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2CA9-75DB-42B2-9F78-C2F504F60037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51353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A1EE-D796-4943-81B7-A4186936B839}" type="datetimeFigureOut">
              <a:rPr lang="eu-ES" smtClean="0"/>
              <a:t>2019/02/04</a:t>
            </a:fld>
            <a:endParaRPr lang="eu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2CA9-75DB-42B2-9F78-C2F504F60037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402407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A1EE-D796-4943-81B7-A4186936B839}" type="datetimeFigureOut">
              <a:rPr lang="eu-ES" smtClean="0"/>
              <a:t>2019/02/04</a:t>
            </a:fld>
            <a:endParaRPr lang="eu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2CA9-75DB-42B2-9F78-C2F504F60037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30800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A1EE-D796-4943-81B7-A4186936B839}" type="datetimeFigureOut">
              <a:rPr lang="eu-ES" smtClean="0"/>
              <a:t>2019/02/04</a:t>
            </a:fld>
            <a:endParaRPr lang="eu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2CA9-75DB-42B2-9F78-C2F504F60037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84343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6A1EE-D796-4943-81B7-A4186936B839}" type="datetimeFigureOut">
              <a:rPr lang="eu-ES" smtClean="0"/>
              <a:t>2019/02/04</a:t>
            </a:fld>
            <a:endParaRPr lang="eu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42CA9-75DB-42B2-9F78-C2F504F60037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29875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u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1676400" y="228600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u-ES" altLang="eu-ES" sz="1400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1676400" y="228600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u-ES" altLang="eu-ES" sz="1400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3143251" y="417514"/>
            <a:ext cx="44354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u-ES" altLang="eu-ES" sz="2000" b="1">
                <a:solidFill>
                  <a:srgbClr val="FF0000"/>
                </a:solidFill>
              </a:rPr>
              <a:t>HIPOTESIAK EGITEN IRAKASTEN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u-ES" altLang="eu-ES" sz="2000" b="1"/>
              <a:t> </a:t>
            </a:r>
            <a:r>
              <a:rPr lang="eu-ES" altLang="eu-ES" sz="1600" b="1"/>
              <a:t>GALDEREI ERANTZUNAK BILATU</a:t>
            </a:r>
            <a:endParaRPr lang="eu-ES" altLang="eu-ES" sz="1600"/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1676399" y="1282701"/>
            <a:ext cx="8964613" cy="245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u-ES" altLang="eu-ES" sz="1600" dirty="0"/>
              <a:t>Galderak egiteak eskatzen du behin behineko erantzuna ematea, hau da hipotesia formulatu zein gero konprobatu behar den edo errefusatu.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u-ES" altLang="eu-ES" sz="1600" dirty="0"/>
              <a:t>Ezin da hipotesi guztiak konprobatu ikasgelan edo laborategia baina asko bai.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u-ES" altLang="eu-ES" sz="1600" dirty="0"/>
              <a:t>Galdera eta hipotesien arteko jolasean sorten diren ideiak aberasten du ikasleen adimeneko jarduera.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u-ES" altLang="eu-ES" sz="1600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u-ES" altLang="eu-ES" sz="1600" dirty="0"/>
              <a:t>Ez da hain emankorra: irakasleak proposatzen ditu lan praktikoak, esperimentuak; berak badaki emaitza, ondorioak, pausu ordenatuak esplikatzen ditu.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768475" y="3738564"/>
            <a:ext cx="9096375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u-ES" altLang="eu-ES" b="1" dirty="0" smtClean="0"/>
              <a:t>Nola erakutsi hipotesiak formulatzea?</a:t>
            </a:r>
          </a:p>
          <a:p>
            <a:pPr>
              <a:spcBef>
                <a:spcPct val="0"/>
              </a:spcBef>
            </a:pPr>
            <a:endParaRPr lang="eu-ES" altLang="eu-ES" b="1" dirty="0" smtClean="0"/>
          </a:p>
          <a:p>
            <a:pPr>
              <a:spcBef>
                <a:spcPct val="0"/>
              </a:spcBef>
            </a:pPr>
            <a:r>
              <a:rPr lang="eu-ES" altLang="eu-ES" dirty="0" smtClean="0"/>
              <a:t>Mota hauetako esaldiak egin behar dira:</a:t>
            </a:r>
          </a:p>
          <a:p>
            <a:pPr>
              <a:spcBef>
                <a:spcPct val="0"/>
              </a:spcBef>
            </a:pPr>
            <a:r>
              <a:rPr lang="eu-ES" altLang="eu-ES" dirty="0" smtClean="0"/>
              <a:t>“hau balitz/hau egiten badu…….orduan zera kusiko dut…..”</a:t>
            </a:r>
          </a:p>
          <a:p>
            <a:pPr>
              <a:spcBef>
                <a:spcPct val="0"/>
              </a:spcBef>
            </a:pPr>
            <a:r>
              <a:rPr lang="eu-ES" altLang="eu-ES" dirty="0" smtClean="0"/>
              <a:t>“hau ikusten badut……orduan hau gertatuko da….”</a:t>
            </a:r>
          </a:p>
          <a:p>
            <a:pPr>
              <a:spcBef>
                <a:spcPct val="0"/>
              </a:spcBef>
            </a:pPr>
            <a:endParaRPr lang="eu-ES" altLang="eu-ES" dirty="0" smtClean="0"/>
          </a:p>
          <a:p>
            <a:pPr>
              <a:spcBef>
                <a:spcPct val="0"/>
              </a:spcBef>
            </a:pPr>
            <a:r>
              <a:rPr lang="eu-ES" altLang="eu-ES" dirty="0" smtClean="0"/>
              <a:t>Adibideak: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u-ES" altLang="eu-ES" i="1" dirty="0" smtClean="0"/>
              <a:t>Zizareari ez bazaio hezetasuna gustatzen orduan ikusiko dut lur hezetik alde egiten duela.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u-ES" altLang="eu-ES" i="1" dirty="0" smtClean="0"/>
              <a:t>Ikusten badut harrak kuskua egin duela orduan hemendik egun batzuetara tximeleta aterako</a:t>
            </a:r>
            <a:r>
              <a:rPr lang="eu-ES" altLang="eu-ES" dirty="0" smtClean="0"/>
              <a:t> da.</a:t>
            </a:r>
            <a:endParaRPr lang="eu-ES" altLang="eu-ES" dirty="0"/>
          </a:p>
        </p:txBody>
      </p:sp>
    </p:spTree>
    <p:extLst>
      <p:ext uri="{BB962C8B-B14F-4D97-AF65-F5344CB8AC3E}">
        <p14:creationId xmlns:p14="http://schemas.microsoft.com/office/powerpoint/2010/main" val="22198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Panorámica</PresentationFormat>
  <Paragraphs>17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Universidad Pública de Navarra-Nafarroako Unibertsitate Publikoa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Julia Ibarra</dc:creator>
  <cp:lastModifiedBy>Julia Ibarra</cp:lastModifiedBy>
  <cp:revision>1</cp:revision>
  <dcterms:created xsi:type="dcterms:W3CDTF">2019-02-04T14:16:06Z</dcterms:created>
  <dcterms:modified xsi:type="dcterms:W3CDTF">2019-02-04T14:16:25Z</dcterms:modified>
</cp:coreProperties>
</file>