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309" r:id="rId5"/>
    <p:sldId id="584" r:id="rId6"/>
    <p:sldId id="513" r:id="rId7"/>
    <p:sldId id="516" r:id="rId8"/>
    <p:sldId id="517" r:id="rId9"/>
    <p:sldId id="514" r:id="rId10"/>
    <p:sldId id="314" r:id="rId11"/>
    <p:sldId id="583" r:id="rId12"/>
    <p:sldId id="518" r:id="rId13"/>
    <p:sldId id="520" r:id="rId14"/>
    <p:sldId id="582" r:id="rId15"/>
    <p:sldId id="521" r:id="rId16"/>
    <p:sldId id="523" r:id="rId17"/>
    <p:sldId id="320" r:id="rId18"/>
    <p:sldId id="528" r:id="rId19"/>
    <p:sldId id="522" r:id="rId20"/>
    <p:sldId id="530" r:id="rId21"/>
    <p:sldId id="529" r:id="rId22"/>
    <p:sldId id="525" r:id="rId23"/>
    <p:sldId id="526" r:id="rId24"/>
    <p:sldId id="527" r:id="rId25"/>
    <p:sldId id="531" r:id="rId26"/>
    <p:sldId id="532" r:id="rId27"/>
    <p:sldId id="533" r:id="rId28"/>
    <p:sldId id="534" r:id="rId29"/>
    <p:sldId id="535" r:id="rId30"/>
    <p:sldId id="524" r:id="rId31"/>
    <p:sldId id="321" r:id="rId32"/>
    <p:sldId id="322" r:id="rId33"/>
    <p:sldId id="315" r:id="rId34"/>
    <p:sldId id="563" r:id="rId35"/>
    <p:sldId id="272" r:id="rId36"/>
    <p:sldId id="278" r:id="rId37"/>
    <p:sldId id="578" r:id="rId38"/>
    <p:sldId id="580" r:id="rId39"/>
    <p:sldId id="579" r:id="rId40"/>
    <p:sldId id="581" r:id="rId41"/>
    <p:sldId id="577" r:id="rId42"/>
    <p:sldId id="568" r:id="rId43"/>
    <p:sldId id="569" r:id="rId44"/>
    <p:sldId id="570" r:id="rId45"/>
    <p:sldId id="574" r:id="rId46"/>
    <p:sldId id="575" r:id="rId47"/>
    <p:sldId id="573" r:id="rId48"/>
    <p:sldId id="576" r:id="rId49"/>
    <p:sldId id="571" r:id="rId50"/>
    <p:sldId id="572" r:id="rId51"/>
    <p:sldId id="308" r:id="rId5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600" userDrawn="1">
          <p15:clr>
            <a:srgbClr val="A4A3A4"/>
          </p15:clr>
        </p15:guide>
        <p15:guide id="4" pos="4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C3C"/>
    <a:srgbClr val="F1EAE0"/>
    <a:srgbClr val="FFFFCC"/>
    <a:srgbClr val="8FA971"/>
    <a:srgbClr val="E3CEB2"/>
    <a:srgbClr val="9F792F"/>
    <a:srgbClr val="785029"/>
    <a:srgbClr val="648260"/>
    <a:srgbClr val="A49B37"/>
    <a:srgbClr val="006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1" autoAdjust="0"/>
    <p:restoredTop sz="93765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828" y="96"/>
      </p:cViewPr>
      <p:guideLst>
        <p:guide orient="horz" pos="1272"/>
        <p:guide pos="7056"/>
        <p:guide pos="600"/>
        <p:guide pos="45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920"/>
    </p:cViewPr>
  </p:sorterViewPr>
  <p:notesViewPr>
    <p:cSldViewPr snapToGrid="0" snapToObjects="1">
      <p:cViewPr varScale="1">
        <p:scale>
          <a:sx n="58" d="100"/>
          <a:sy n="58" d="100"/>
        </p:scale>
        <p:origin x="249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image" Target="../media/image62.jpg"/><Relationship Id="rId4" Type="http://schemas.openxmlformats.org/officeDocument/2006/relationships/image" Target="../media/image65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image" Target="../media/image62.jpg"/><Relationship Id="rId4" Type="http://schemas.openxmlformats.org/officeDocument/2006/relationships/image" Target="../media/image6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A61F9-5BC9-4A85-98A9-B5B0E815E99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A22596-35E7-43EB-A0C9-324D4D609C3D}">
      <dgm:prSet phldrT="[Texto]"/>
      <dgm:spPr/>
      <dgm:t>
        <a:bodyPr/>
        <a:lstStyle/>
        <a:p>
          <a:r>
            <a:rPr lang="es-ES" b="1" dirty="0"/>
            <a:t>IDEAS CLAVE DE APRENDIZAJE SIGNIFICATIVO (AS) </a:t>
          </a:r>
        </a:p>
      </dgm:t>
    </dgm:pt>
    <dgm:pt modelId="{4AF6AB58-7F44-4850-8D99-069399C6CBB8}" type="parTrans" cxnId="{CD685700-BE8A-45D9-BB00-7B3C36EA1214}">
      <dgm:prSet/>
      <dgm:spPr/>
      <dgm:t>
        <a:bodyPr/>
        <a:lstStyle/>
        <a:p>
          <a:endParaRPr lang="es-ES"/>
        </a:p>
      </dgm:t>
    </dgm:pt>
    <dgm:pt modelId="{8E310CE4-06C2-4638-9FA1-A339A4F57FB3}" type="sibTrans" cxnId="{CD685700-BE8A-45D9-BB00-7B3C36EA1214}">
      <dgm:prSet/>
      <dgm:spPr/>
      <dgm:t>
        <a:bodyPr/>
        <a:lstStyle/>
        <a:p>
          <a:endParaRPr lang="es-ES"/>
        </a:p>
      </dgm:t>
    </dgm:pt>
    <dgm:pt modelId="{FE54E041-4CA2-4D5D-A526-17B5111985A3}">
      <dgm:prSet phldrT="[Texto]"/>
      <dgm:spPr/>
      <dgm:t>
        <a:bodyPr/>
        <a:lstStyle/>
        <a:p>
          <a:r>
            <a:rPr lang="es-ES" dirty="0"/>
            <a:t>ANTECEDENTES</a:t>
          </a:r>
        </a:p>
      </dgm:t>
    </dgm:pt>
    <dgm:pt modelId="{F8E24EF1-3B55-4F75-A906-2877366771F4}" type="parTrans" cxnId="{AF45A0EF-6682-4303-8703-8F8584198DAD}">
      <dgm:prSet/>
      <dgm:spPr/>
      <dgm:t>
        <a:bodyPr/>
        <a:lstStyle/>
        <a:p>
          <a:endParaRPr lang="es-ES"/>
        </a:p>
      </dgm:t>
    </dgm:pt>
    <dgm:pt modelId="{BA0A6A10-D713-4AB4-8C13-FE9BC43841FB}" type="sibTrans" cxnId="{AF45A0EF-6682-4303-8703-8F8584198DAD}">
      <dgm:prSet/>
      <dgm:spPr/>
      <dgm:t>
        <a:bodyPr/>
        <a:lstStyle/>
        <a:p>
          <a:endParaRPr lang="es-ES"/>
        </a:p>
      </dgm:t>
    </dgm:pt>
    <dgm:pt modelId="{DFEDAE15-79F8-4B0B-B2CF-ADBB905EC69F}">
      <dgm:prSet phldrT="[Texto]"/>
      <dgm:spPr/>
      <dgm:t>
        <a:bodyPr/>
        <a:lstStyle/>
        <a:p>
          <a:r>
            <a:rPr lang="es-ES" dirty="0"/>
            <a:t>EDUCACIÓN S. XXI</a:t>
          </a:r>
        </a:p>
      </dgm:t>
    </dgm:pt>
    <dgm:pt modelId="{7A9F47C7-D707-4875-AA50-1800759D0344}" type="parTrans" cxnId="{777ACF8A-E748-467A-BDD0-DDF54DFAC9D4}">
      <dgm:prSet/>
      <dgm:spPr/>
      <dgm:t>
        <a:bodyPr/>
        <a:lstStyle/>
        <a:p>
          <a:endParaRPr lang="es-ES"/>
        </a:p>
      </dgm:t>
    </dgm:pt>
    <dgm:pt modelId="{EACCBE8D-848F-4769-A0F6-293071ACFC4D}" type="sibTrans" cxnId="{777ACF8A-E748-467A-BDD0-DDF54DFAC9D4}">
      <dgm:prSet/>
      <dgm:spPr/>
      <dgm:t>
        <a:bodyPr/>
        <a:lstStyle/>
        <a:p>
          <a:endParaRPr lang="es-ES"/>
        </a:p>
      </dgm:t>
    </dgm:pt>
    <dgm:pt modelId="{3CF754C8-597F-44D7-843B-4F0713EB2D01}">
      <dgm:prSet phldrT="[Texto]"/>
      <dgm:spPr/>
      <dgm:t>
        <a:bodyPr/>
        <a:lstStyle/>
        <a:p>
          <a:r>
            <a:rPr lang="es-ES" dirty="0"/>
            <a:t>TEORÍA AS-REFERENTES</a:t>
          </a:r>
        </a:p>
      </dgm:t>
    </dgm:pt>
    <dgm:pt modelId="{63046AF9-B580-4D43-BDE0-DDFFC230AC8B}" type="parTrans" cxnId="{A918D3D6-E8F5-453D-95F2-4A66B3B1CE6E}">
      <dgm:prSet/>
      <dgm:spPr/>
      <dgm:t>
        <a:bodyPr/>
        <a:lstStyle/>
        <a:p>
          <a:endParaRPr lang="es-ES"/>
        </a:p>
      </dgm:t>
    </dgm:pt>
    <dgm:pt modelId="{A36BF242-61D5-4C17-838B-A790892D8421}" type="sibTrans" cxnId="{A918D3D6-E8F5-453D-95F2-4A66B3B1CE6E}">
      <dgm:prSet/>
      <dgm:spPr/>
      <dgm:t>
        <a:bodyPr/>
        <a:lstStyle/>
        <a:p>
          <a:endParaRPr lang="es-ES"/>
        </a:p>
      </dgm:t>
    </dgm:pt>
    <dgm:pt modelId="{F1664BBF-41C2-478C-B8E3-9934F76E3E19}">
      <dgm:prSet phldrT="[Texto]"/>
      <dgm:spPr/>
      <dgm:t>
        <a:bodyPr/>
        <a:lstStyle/>
        <a:p>
          <a:r>
            <a:rPr lang="es-ES" b="1" dirty="0"/>
            <a:t>APLICACIÓN AS EN EDUCACIÓN SUPERIOR</a:t>
          </a:r>
        </a:p>
      </dgm:t>
    </dgm:pt>
    <dgm:pt modelId="{76E4AAF9-E0AF-4DAC-B182-D0F294F1E15F}" type="parTrans" cxnId="{4E44A2BC-B12A-4F58-A26F-ECC0EC15DEB8}">
      <dgm:prSet/>
      <dgm:spPr/>
      <dgm:t>
        <a:bodyPr/>
        <a:lstStyle/>
        <a:p>
          <a:endParaRPr lang="es-ES"/>
        </a:p>
      </dgm:t>
    </dgm:pt>
    <dgm:pt modelId="{CEB8AD48-1450-4BEB-919B-EED15BA4C315}" type="sibTrans" cxnId="{4E44A2BC-B12A-4F58-A26F-ECC0EC15DEB8}">
      <dgm:prSet/>
      <dgm:spPr/>
      <dgm:t>
        <a:bodyPr/>
        <a:lstStyle/>
        <a:p>
          <a:endParaRPr lang="es-ES"/>
        </a:p>
      </dgm:t>
    </dgm:pt>
    <dgm:pt modelId="{BEA8840D-B11B-4DBB-A113-5E6ED12E126F}">
      <dgm:prSet phldrT="[Texto]"/>
      <dgm:spPr/>
      <dgm:t>
        <a:bodyPr/>
        <a:lstStyle/>
        <a:p>
          <a:r>
            <a:rPr lang="es-ES" dirty="0"/>
            <a:t>MMCC: QUÉ NO SON</a:t>
          </a:r>
        </a:p>
      </dgm:t>
    </dgm:pt>
    <dgm:pt modelId="{5DA1CF5A-91CA-4004-9A6C-C64558D73AF6}" type="parTrans" cxnId="{E4B894C2-B24E-4B7A-AF82-41B85A43B691}">
      <dgm:prSet/>
      <dgm:spPr/>
      <dgm:t>
        <a:bodyPr/>
        <a:lstStyle/>
        <a:p>
          <a:endParaRPr lang="es-ES"/>
        </a:p>
      </dgm:t>
    </dgm:pt>
    <dgm:pt modelId="{6A2A434A-0654-4827-B340-F435EE730BA0}" type="sibTrans" cxnId="{E4B894C2-B24E-4B7A-AF82-41B85A43B691}">
      <dgm:prSet/>
      <dgm:spPr/>
      <dgm:t>
        <a:bodyPr/>
        <a:lstStyle/>
        <a:p>
          <a:endParaRPr lang="es-ES"/>
        </a:p>
      </dgm:t>
    </dgm:pt>
    <dgm:pt modelId="{FCDBD908-2A07-469A-9A7E-B189197FC23D}">
      <dgm:prSet phldrT="[Texto]"/>
      <dgm:spPr/>
      <dgm:t>
        <a:bodyPr/>
        <a:lstStyle/>
        <a:p>
          <a:r>
            <a:rPr lang="es-ES" dirty="0"/>
            <a:t>PRÁCTICA DE MMCC</a:t>
          </a:r>
        </a:p>
      </dgm:t>
    </dgm:pt>
    <dgm:pt modelId="{D4836152-ADAA-44BD-B006-1C634DEB506F}" type="parTrans" cxnId="{2A880FA2-BB08-45B2-B74D-AFBFD490AF96}">
      <dgm:prSet/>
      <dgm:spPr/>
      <dgm:t>
        <a:bodyPr/>
        <a:lstStyle/>
        <a:p>
          <a:endParaRPr lang="es-ES"/>
        </a:p>
      </dgm:t>
    </dgm:pt>
    <dgm:pt modelId="{AA57EC5E-0CBF-4183-9943-DDA47A870E39}" type="sibTrans" cxnId="{2A880FA2-BB08-45B2-B74D-AFBFD490AF96}">
      <dgm:prSet/>
      <dgm:spPr/>
      <dgm:t>
        <a:bodyPr/>
        <a:lstStyle/>
        <a:p>
          <a:endParaRPr lang="es-ES"/>
        </a:p>
      </dgm:t>
    </dgm:pt>
    <dgm:pt modelId="{10D7B12C-066B-4D89-8D81-344DBBB699BB}">
      <dgm:prSet phldrT="[Texto]"/>
      <dgm:spPr/>
      <dgm:t>
        <a:bodyPr/>
        <a:lstStyle/>
        <a:p>
          <a:r>
            <a:rPr lang="es-ES" dirty="0"/>
            <a:t>MMCC: QUÉ SON</a:t>
          </a:r>
        </a:p>
      </dgm:t>
    </dgm:pt>
    <dgm:pt modelId="{DCF8E0E1-36F3-4A64-B0E0-EF1CC3084152}" type="parTrans" cxnId="{CEC2DBCC-603B-4FC4-AB44-B7DB9C6E4B23}">
      <dgm:prSet/>
      <dgm:spPr/>
      <dgm:t>
        <a:bodyPr/>
        <a:lstStyle/>
        <a:p>
          <a:endParaRPr lang="es-ES"/>
        </a:p>
      </dgm:t>
    </dgm:pt>
    <dgm:pt modelId="{330E9DD4-92CD-4EED-B41F-7E3792A9C8EB}" type="sibTrans" cxnId="{CEC2DBCC-603B-4FC4-AB44-B7DB9C6E4B23}">
      <dgm:prSet/>
      <dgm:spPr/>
      <dgm:t>
        <a:bodyPr/>
        <a:lstStyle/>
        <a:p>
          <a:endParaRPr lang="es-ES"/>
        </a:p>
      </dgm:t>
    </dgm:pt>
    <dgm:pt modelId="{85BE84A4-2783-40D2-91C7-4D4631936742}">
      <dgm:prSet phldrT="[Texto]"/>
      <dgm:spPr/>
      <dgm:t>
        <a:bodyPr/>
        <a:lstStyle/>
        <a:p>
          <a:r>
            <a:rPr lang="es-ES" dirty="0"/>
            <a:t>POSICIONAMIENTO</a:t>
          </a:r>
        </a:p>
      </dgm:t>
    </dgm:pt>
    <dgm:pt modelId="{ED4CE097-17FA-491D-B82B-E713E756242E}" type="parTrans" cxnId="{03D376AE-9E25-4E77-80BB-DA188FA9A638}">
      <dgm:prSet/>
      <dgm:spPr/>
      <dgm:t>
        <a:bodyPr/>
        <a:lstStyle/>
        <a:p>
          <a:endParaRPr lang="es-ES"/>
        </a:p>
      </dgm:t>
    </dgm:pt>
    <dgm:pt modelId="{DE4F5F25-335B-4211-9AFA-8819139762AB}" type="sibTrans" cxnId="{03D376AE-9E25-4E77-80BB-DA188FA9A638}">
      <dgm:prSet/>
      <dgm:spPr/>
      <dgm:t>
        <a:bodyPr/>
        <a:lstStyle/>
        <a:p>
          <a:endParaRPr lang="es-ES"/>
        </a:p>
      </dgm:t>
    </dgm:pt>
    <dgm:pt modelId="{04620C6A-99F7-40F4-AD10-DC88B5B00176}">
      <dgm:prSet phldrT="[Texto]"/>
      <dgm:spPr/>
      <dgm:t>
        <a:bodyPr/>
        <a:lstStyle/>
        <a:p>
          <a:r>
            <a:rPr lang="es-ES" dirty="0"/>
            <a:t>UTILIDAD DE MMCC</a:t>
          </a:r>
        </a:p>
      </dgm:t>
    </dgm:pt>
    <dgm:pt modelId="{8BF3D28C-805F-474B-B6ED-E41CE62A02DE}" type="parTrans" cxnId="{CD2F766C-2A07-4EB0-9D1A-F9CCDF954054}">
      <dgm:prSet/>
      <dgm:spPr/>
      <dgm:t>
        <a:bodyPr/>
        <a:lstStyle/>
        <a:p>
          <a:endParaRPr lang="es-ES"/>
        </a:p>
      </dgm:t>
    </dgm:pt>
    <dgm:pt modelId="{4A1F4AB6-596F-4B90-8525-922EFC4B4167}" type="sibTrans" cxnId="{CD2F766C-2A07-4EB0-9D1A-F9CCDF954054}">
      <dgm:prSet/>
      <dgm:spPr/>
      <dgm:t>
        <a:bodyPr/>
        <a:lstStyle/>
        <a:p>
          <a:endParaRPr lang="es-ES"/>
        </a:p>
      </dgm:t>
    </dgm:pt>
    <dgm:pt modelId="{ADEA75EA-E618-448C-8C9C-47A103EA24B4}">
      <dgm:prSet phldrT="[Texto]"/>
      <dgm:spPr/>
      <dgm:t>
        <a:bodyPr/>
        <a:lstStyle/>
        <a:p>
          <a:r>
            <a:rPr lang="es-ES" dirty="0"/>
            <a:t>PROCEDIMIENTO EN EL AULA</a:t>
          </a:r>
        </a:p>
      </dgm:t>
    </dgm:pt>
    <dgm:pt modelId="{F1B45CA6-0058-49EE-9AC2-212B9D60695C}" type="parTrans" cxnId="{9E3BA75F-B163-4568-9772-0999133CF893}">
      <dgm:prSet/>
      <dgm:spPr/>
      <dgm:t>
        <a:bodyPr/>
        <a:lstStyle/>
        <a:p>
          <a:endParaRPr lang="es-ES"/>
        </a:p>
      </dgm:t>
    </dgm:pt>
    <dgm:pt modelId="{8A7333CC-BEDB-4D8D-B456-B650023720F0}" type="sibTrans" cxnId="{9E3BA75F-B163-4568-9772-0999133CF893}">
      <dgm:prSet/>
      <dgm:spPr/>
      <dgm:t>
        <a:bodyPr/>
        <a:lstStyle/>
        <a:p>
          <a:endParaRPr lang="es-ES"/>
        </a:p>
      </dgm:t>
    </dgm:pt>
    <dgm:pt modelId="{705D42F8-279A-47E7-ABD0-BF2369F5D46E}">
      <dgm:prSet phldrT="[Texto]"/>
      <dgm:spPr/>
      <dgm:t>
        <a:bodyPr/>
        <a:lstStyle/>
        <a:p>
          <a:r>
            <a:rPr lang="es-ES" dirty="0"/>
            <a:t>APLICACIONES DE MMCC</a:t>
          </a:r>
        </a:p>
      </dgm:t>
    </dgm:pt>
    <dgm:pt modelId="{0837CA69-F47C-4C0A-8CDF-048A31009984}" type="parTrans" cxnId="{49C7D91A-4F4F-4B4E-8AF4-CC5AD068E2EC}">
      <dgm:prSet/>
      <dgm:spPr/>
      <dgm:t>
        <a:bodyPr/>
        <a:lstStyle/>
        <a:p>
          <a:endParaRPr lang="es-ES"/>
        </a:p>
      </dgm:t>
    </dgm:pt>
    <dgm:pt modelId="{F3894CCB-F462-4641-A490-40B99D1795D7}" type="sibTrans" cxnId="{49C7D91A-4F4F-4B4E-8AF4-CC5AD068E2EC}">
      <dgm:prSet/>
      <dgm:spPr/>
      <dgm:t>
        <a:bodyPr/>
        <a:lstStyle/>
        <a:p>
          <a:endParaRPr lang="es-ES"/>
        </a:p>
      </dgm:t>
    </dgm:pt>
    <dgm:pt modelId="{0A97FAD5-A757-40E8-BEF3-8648D138DBDA}">
      <dgm:prSet phldrT="[Texto]"/>
      <dgm:spPr/>
      <dgm:t>
        <a:bodyPr/>
        <a:lstStyle/>
        <a:p>
          <a:r>
            <a:rPr lang="es-ES" dirty="0"/>
            <a:t>EJEMPLOS EN ES</a:t>
          </a:r>
        </a:p>
      </dgm:t>
    </dgm:pt>
    <dgm:pt modelId="{C7FBC414-A6BB-4106-8195-44499580CF23}" type="parTrans" cxnId="{203485C9-7FA1-46EF-AC30-9B1216E2D284}">
      <dgm:prSet/>
      <dgm:spPr/>
      <dgm:t>
        <a:bodyPr/>
        <a:lstStyle/>
        <a:p>
          <a:endParaRPr lang="es-ES"/>
        </a:p>
      </dgm:t>
    </dgm:pt>
    <dgm:pt modelId="{32EA489A-9EED-4305-8A21-33EC288A989C}" type="sibTrans" cxnId="{203485C9-7FA1-46EF-AC30-9B1216E2D284}">
      <dgm:prSet/>
      <dgm:spPr/>
      <dgm:t>
        <a:bodyPr/>
        <a:lstStyle/>
        <a:p>
          <a:endParaRPr lang="es-ES"/>
        </a:p>
      </dgm:t>
    </dgm:pt>
    <dgm:pt modelId="{473C056D-8BCE-491D-B105-8AA5D21751B0}">
      <dgm:prSet phldrT="[Texto]"/>
      <dgm:spPr/>
      <dgm:t>
        <a:bodyPr/>
        <a:lstStyle/>
        <a:p>
          <a:r>
            <a:rPr lang="es-ES" dirty="0"/>
            <a:t>ODS Y SOSTENIBILIDAD</a:t>
          </a:r>
        </a:p>
      </dgm:t>
    </dgm:pt>
    <dgm:pt modelId="{D3CB8430-614C-4791-9BB5-A2CEC578792A}" type="parTrans" cxnId="{A2C1BC4A-FEA5-46E3-B70B-CF8615EAAEE7}">
      <dgm:prSet/>
      <dgm:spPr/>
      <dgm:t>
        <a:bodyPr/>
        <a:lstStyle/>
        <a:p>
          <a:endParaRPr lang="es-ES"/>
        </a:p>
      </dgm:t>
    </dgm:pt>
    <dgm:pt modelId="{9E11CF8B-F17A-4E8A-94E5-8CCD86FE43FD}" type="sibTrans" cxnId="{A2C1BC4A-FEA5-46E3-B70B-CF8615EAAEE7}">
      <dgm:prSet/>
      <dgm:spPr/>
      <dgm:t>
        <a:bodyPr/>
        <a:lstStyle/>
        <a:p>
          <a:endParaRPr lang="es-ES"/>
        </a:p>
      </dgm:t>
    </dgm:pt>
    <dgm:pt modelId="{FEB197DA-A2F6-4D31-86A1-6924D4BD7DC7}">
      <dgm:prSet phldrT="[Texto]"/>
      <dgm:spPr/>
      <dgm:t>
        <a:bodyPr/>
        <a:lstStyle/>
        <a:p>
          <a:r>
            <a:rPr lang="es-ES" dirty="0"/>
            <a:t>ERRORES CONCEPTUALES</a:t>
          </a:r>
        </a:p>
      </dgm:t>
    </dgm:pt>
    <dgm:pt modelId="{8C3D4CF3-B2DC-4785-8A91-FEED85E0DF8C}" type="parTrans" cxnId="{E8E4DD1B-8EC6-48FB-964D-0F1DDDB9C6A5}">
      <dgm:prSet/>
      <dgm:spPr/>
      <dgm:t>
        <a:bodyPr/>
        <a:lstStyle/>
        <a:p>
          <a:endParaRPr lang="es-ES"/>
        </a:p>
      </dgm:t>
    </dgm:pt>
    <dgm:pt modelId="{B013723D-7958-4126-984A-2F93DA960B87}" type="sibTrans" cxnId="{E8E4DD1B-8EC6-48FB-964D-0F1DDDB9C6A5}">
      <dgm:prSet/>
      <dgm:spPr/>
      <dgm:t>
        <a:bodyPr/>
        <a:lstStyle/>
        <a:p>
          <a:endParaRPr lang="es-ES"/>
        </a:p>
      </dgm:t>
    </dgm:pt>
    <dgm:pt modelId="{256B0FD3-7CA8-4B5D-94C4-2604C4AB7513}">
      <dgm:prSet phldrT="[Texto]"/>
      <dgm:spPr/>
      <dgm:t>
        <a:bodyPr/>
        <a:lstStyle/>
        <a:p>
          <a:r>
            <a:rPr lang="es-ES" dirty="0"/>
            <a:t>EVALUACIÓN AUTÉNTICA</a:t>
          </a:r>
        </a:p>
      </dgm:t>
    </dgm:pt>
    <dgm:pt modelId="{7D4E9264-FB3D-4514-9A79-2E1710C75FBC}" type="parTrans" cxnId="{13426DCC-F69D-40E2-BA47-1E6A7EF00505}">
      <dgm:prSet/>
      <dgm:spPr/>
      <dgm:t>
        <a:bodyPr/>
        <a:lstStyle/>
        <a:p>
          <a:endParaRPr lang="es-ES"/>
        </a:p>
      </dgm:t>
    </dgm:pt>
    <dgm:pt modelId="{F193A0C9-EAB2-4E15-832A-CA745EBCD6B8}" type="sibTrans" cxnId="{13426DCC-F69D-40E2-BA47-1E6A7EF00505}">
      <dgm:prSet/>
      <dgm:spPr/>
      <dgm:t>
        <a:bodyPr/>
        <a:lstStyle/>
        <a:p>
          <a:endParaRPr lang="es-ES"/>
        </a:p>
      </dgm:t>
    </dgm:pt>
    <dgm:pt modelId="{A5DB2D15-C841-4005-9D54-66E5AD17DDCD}" type="pres">
      <dgm:prSet presAssocID="{73EA61F9-5BC9-4A85-98A9-B5B0E815E99D}" presName="layout" presStyleCnt="0">
        <dgm:presLayoutVars>
          <dgm:chMax/>
          <dgm:chPref/>
          <dgm:dir/>
          <dgm:resizeHandles/>
        </dgm:presLayoutVars>
      </dgm:prSet>
      <dgm:spPr/>
    </dgm:pt>
    <dgm:pt modelId="{05F49E77-6074-45FC-A93F-4A67128D1129}" type="pres">
      <dgm:prSet presAssocID="{4BA22596-35E7-43EB-A0C9-324D4D609C3D}" presName="root" presStyleCnt="0">
        <dgm:presLayoutVars>
          <dgm:chMax/>
          <dgm:chPref/>
        </dgm:presLayoutVars>
      </dgm:prSet>
      <dgm:spPr/>
    </dgm:pt>
    <dgm:pt modelId="{FFDD2501-996D-4BA2-A7FB-FDC68E1D9E10}" type="pres">
      <dgm:prSet presAssocID="{4BA22596-35E7-43EB-A0C9-324D4D609C3D}" presName="rootComposite" presStyleCnt="0">
        <dgm:presLayoutVars/>
      </dgm:prSet>
      <dgm:spPr/>
    </dgm:pt>
    <dgm:pt modelId="{A2AE9849-86F2-4B66-8C54-836F6F72539B}" type="pres">
      <dgm:prSet presAssocID="{4BA22596-35E7-43EB-A0C9-324D4D609C3D}" presName="ParentAccent" presStyleLbl="alignNode1" presStyleIdx="0" presStyleCnt="2"/>
      <dgm:spPr/>
    </dgm:pt>
    <dgm:pt modelId="{3FDB2004-FA73-45ED-AF75-C51B5629932A}" type="pres">
      <dgm:prSet presAssocID="{4BA22596-35E7-43EB-A0C9-324D4D609C3D}" presName="ParentSmallAccent" presStyleLbl="fgAcc1" presStyleIdx="0" presStyleCnt="2"/>
      <dgm:spPr/>
    </dgm:pt>
    <dgm:pt modelId="{CEB5CE32-3439-4041-8310-0C3BA02FE156}" type="pres">
      <dgm:prSet presAssocID="{4BA22596-35E7-43EB-A0C9-324D4D609C3D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EF04841-2CF1-43B1-8A6B-6CAE113ACE1B}" type="pres">
      <dgm:prSet presAssocID="{4BA22596-35E7-43EB-A0C9-324D4D609C3D}" presName="childShape" presStyleCnt="0">
        <dgm:presLayoutVars>
          <dgm:chMax val="0"/>
          <dgm:chPref val="0"/>
        </dgm:presLayoutVars>
      </dgm:prSet>
      <dgm:spPr/>
    </dgm:pt>
    <dgm:pt modelId="{33114BBE-A088-4710-A967-F364BB02C561}" type="pres">
      <dgm:prSet presAssocID="{FE54E041-4CA2-4D5D-A526-17B5111985A3}" presName="childComposite" presStyleCnt="0">
        <dgm:presLayoutVars>
          <dgm:chMax val="0"/>
          <dgm:chPref val="0"/>
        </dgm:presLayoutVars>
      </dgm:prSet>
      <dgm:spPr/>
    </dgm:pt>
    <dgm:pt modelId="{81F8D0AD-9B41-4D89-9C9B-C38F340611D6}" type="pres">
      <dgm:prSet presAssocID="{FE54E041-4CA2-4D5D-A526-17B5111985A3}" presName="ChildAccent" presStyleLbl="solidFgAcc1" presStyleIdx="0" presStyleCnt="14"/>
      <dgm:spPr/>
    </dgm:pt>
    <dgm:pt modelId="{23B3ECE2-3766-4825-AB3E-D64CED012D2E}" type="pres">
      <dgm:prSet presAssocID="{FE54E041-4CA2-4D5D-A526-17B5111985A3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644A9DB-F466-497D-A165-8623532311CA}" type="pres">
      <dgm:prSet presAssocID="{DFEDAE15-79F8-4B0B-B2CF-ADBB905EC69F}" presName="childComposite" presStyleCnt="0">
        <dgm:presLayoutVars>
          <dgm:chMax val="0"/>
          <dgm:chPref val="0"/>
        </dgm:presLayoutVars>
      </dgm:prSet>
      <dgm:spPr/>
    </dgm:pt>
    <dgm:pt modelId="{EFAC4A8D-508F-4414-9E4E-9209CDDA93E5}" type="pres">
      <dgm:prSet presAssocID="{DFEDAE15-79F8-4B0B-B2CF-ADBB905EC69F}" presName="ChildAccent" presStyleLbl="solidFgAcc1" presStyleIdx="1" presStyleCnt="14"/>
      <dgm:spPr/>
    </dgm:pt>
    <dgm:pt modelId="{DDC0EB13-7552-4DD6-A737-A7BE67A37F0B}" type="pres">
      <dgm:prSet presAssocID="{DFEDAE15-79F8-4B0B-B2CF-ADBB905EC69F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084F2D4-70D1-440E-8F5B-0AA96B52247F}" type="pres">
      <dgm:prSet presAssocID="{3CF754C8-597F-44D7-843B-4F0713EB2D01}" presName="childComposite" presStyleCnt="0">
        <dgm:presLayoutVars>
          <dgm:chMax val="0"/>
          <dgm:chPref val="0"/>
        </dgm:presLayoutVars>
      </dgm:prSet>
      <dgm:spPr/>
    </dgm:pt>
    <dgm:pt modelId="{CEF129DF-DB48-462C-8A6E-783DC0B018BB}" type="pres">
      <dgm:prSet presAssocID="{3CF754C8-597F-44D7-843B-4F0713EB2D01}" presName="ChildAccent" presStyleLbl="solidFgAcc1" presStyleIdx="2" presStyleCnt="14"/>
      <dgm:spPr/>
    </dgm:pt>
    <dgm:pt modelId="{6BE6A466-FED1-4C2E-800D-57E5A9FD4460}" type="pres">
      <dgm:prSet presAssocID="{3CF754C8-597F-44D7-843B-4F0713EB2D01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00DD533-82FD-4169-A350-FE6B91959052}" type="pres">
      <dgm:prSet presAssocID="{FEB197DA-A2F6-4D31-86A1-6924D4BD7DC7}" presName="childComposite" presStyleCnt="0">
        <dgm:presLayoutVars>
          <dgm:chMax val="0"/>
          <dgm:chPref val="0"/>
        </dgm:presLayoutVars>
      </dgm:prSet>
      <dgm:spPr/>
    </dgm:pt>
    <dgm:pt modelId="{65D97D0D-9F7F-488C-8F43-D38F0C722C91}" type="pres">
      <dgm:prSet presAssocID="{FEB197DA-A2F6-4D31-86A1-6924D4BD7DC7}" presName="ChildAccent" presStyleLbl="solidFgAcc1" presStyleIdx="3" presStyleCnt="14"/>
      <dgm:spPr/>
    </dgm:pt>
    <dgm:pt modelId="{B741CD01-7368-44C7-9DCC-BB85392B149E}" type="pres">
      <dgm:prSet presAssocID="{FEB197DA-A2F6-4D31-86A1-6924D4BD7DC7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D989FBB3-73E4-4EAD-9490-136315685AC6}" type="pres">
      <dgm:prSet presAssocID="{256B0FD3-7CA8-4B5D-94C4-2604C4AB7513}" presName="childComposite" presStyleCnt="0">
        <dgm:presLayoutVars>
          <dgm:chMax val="0"/>
          <dgm:chPref val="0"/>
        </dgm:presLayoutVars>
      </dgm:prSet>
      <dgm:spPr/>
    </dgm:pt>
    <dgm:pt modelId="{ACE87173-4008-450C-9313-EB66D5B88F98}" type="pres">
      <dgm:prSet presAssocID="{256B0FD3-7CA8-4B5D-94C4-2604C4AB7513}" presName="ChildAccent" presStyleLbl="solidFgAcc1" presStyleIdx="4" presStyleCnt="14"/>
      <dgm:spPr/>
    </dgm:pt>
    <dgm:pt modelId="{58E687F9-4AF0-45B2-8E9D-6E9EE667F2F5}" type="pres">
      <dgm:prSet presAssocID="{256B0FD3-7CA8-4B5D-94C4-2604C4AB7513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AE03F0E4-6713-45A1-9F29-C851641DAED6}" type="pres">
      <dgm:prSet presAssocID="{85BE84A4-2783-40D2-91C7-4D4631936742}" presName="childComposite" presStyleCnt="0">
        <dgm:presLayoutVars>
          <dgm:chMax val="0"/>
          <dgm:chPref val="0"/>
        </dgm:presLayoutVars>
      </dgm:prSet>
      <dgm:spPr/>
    </dgm:pt>
    <dgm:pt modelId="{45B8C413-0212-4943-BEB9-0FE9607C856C}" type="pres">
      <dgm:prSet presAssocID="{85BE84A4-2783-40D2-91C7-4D4631936742}" presName="ChildAccent" presStyleLbl="solidFgAcc1" presStyleIdx="5" presStyleCnt="14"/>
      <dgm:spPr/>
    </dgm:pt>
    <dgm:pt modelId="{ECEDD3F2-1F1E-424D-BC99-1D20A9C1F5ED}" type="pres">
      <dgm:prSet presAssocID="{85BE84A4-2783-40D2-91C7-4D4631936742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3F504FAC-DA05-4C7D-850E-796F98BC6160}" type="pres">
      <dgm:prSet presAssocID="{473C056D-8BCE-491D-B105-8AA5D21751B0}" presName="childComposite" presStyleCnt="0">
        <dgm:presLayoutVars>
          <dgm:chMax val="0"/>
          <dgm:chPref val="0"/>
        </dgm:presLayoutVars>
      </dgm:prSet>
      <dgm:spPr/>
    </dgm:pt>
    <dgm:pt modelId="{796A7F61-0BF2-4AB1-AFC0-1A5EF993A605}" type="pres">
      <dgm:prSet presAssocID="{473C056D-8BCE-491D-B105-8AA5D21751B0}" presName="ChildAccent" presStyleLbl="solidFgAcc1" presStyleIdx="6" presStyleCnt="14"/>
      <dgm:spPr/>
    </dgm:pt>
    <dgm:pt modelId="{FF2AABEE-91F9-449D-8BCE-6F84D38538A2}" type="pres">
      <dgm:prSet presAssocID="{473C056D-8BCE-491D-B105-8AA5D21751B0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63BC9143-DD90-466D-A408-AF2DA07668E4}" type="pres">
      <dgm:prSet presAssocID="{F1664BBF-41C2-478C-B8E3-9934F76E3E19}" presName="root" presStyleCnt="0">
        <dgm:presLayoutVars>
          <dgm:chMax/>
          <dgm:chPref/>
        </dgm:presLayoutVars>
      </dgm:prSet>
      <dgm:spPr/>
    </dgm:pt>
    <dgm:pt modelId="{3F8BC45A-06AD-4F6E-8312-B3D5D755CB5E}" type="pres">
      <dgm:prSet presAssocID="{F1664BBF-41C2-478C-B8E3-9934F76E3E19}" presName="rootComposite" presStyleCnt="0">
        <dgm:presLayoutVars/>
      </dgm:prSet>
      <dgm:spPr/>
    </dgm:pt>
    <dgm:pt modelId="{D9D94B5D-E4A2-4D66-A8EF-360F41752FCC}" type="pres">
      <dgm:prSet presAssocID="{F1664BBF-41C2-478C-B8E3-9934F76E3E19}" presName="ParentAccent" presStyleLbl="alignNode1" presStyleIdx="1" presStyleCnt="2"/>
      <dgm:spPr>
        <a:ln>
          <a:solidFill>
            <a:schemeClr val="accent1"/>
          </a:solidFill>
        </a:ln>
      </dgm:spPr>
    </dgm:pt>
    <dgm:pt modelId="{3F56B2B9-48E7-4C6C-8DD4-CCCEF05EE9E7}" type="pres">
      <dgm:prSet presAssocID="{F1664BBF-41C2-478C-B8E3-9934F76E3E19}" presName="ParentSmallAccent" presStyleLbl="fgAcc1" presStyleIdx="1" presStyleCnt="2"/>
      <dgm:spPr/>
    </dgm:pt>
    <dgm:pt modelId="{41E14401-EC57-42CB-AB8D-ACD0FD3180FC}" type="pres">
      <dgm:prSet presAssocID="{F1664BBF-41C2-478C-B8E3-9934F76E3E19}" presName="Parent" presStyleLbl="revTx" presStyleIdx="8" presStyleCnt="16" custScaleX="117559">
        <dgm:presLayoutVars>
          <dgm:chMax/>
          <dgm:chPref val="4"/>
          <dgm:bulletEnabled val="1"/>
        </dgm:presLayoutVars>
      </dgm:prSet>
      <dgm:spPr/>
    </dgm:pt>
    <dgm:pt modelId="{0E8BDCB3-D81C-4E99-B161-AA505D241395}" type="pres">
      <dgm:prSet presAssocID="{F1664BBF-41C2-478C-B8E3-9934F76E3E19}" presName="childShape" presStyleCnt="0">
        <dgm:presLayoutVars>
          <dgm:chMax val="0"/>
          <dgm:chPref val="0"/>
        </dgm:presLayoutVars>
      </dgm:prSet>
      <dgm:spPr/>
    </dgm:pt>
    <dgm:pt modelId="{3042D627-FB41-4CAA-A44F-2033514B4B7F}" type="pres">
      <dgm:prSet presAssocID="{BEA8840D-B11B-4DBB-A113-5E6ED12E126F}" presName="childComposite" presStyleCnt="0">
        <dgm:presLayoutVars>
          <dgm:chMax val="0"/>
          <dgm:chPref val="0"/>
        </dgm:presLayoutVars>
      </dgm:prSet>
      <dgm:spPr/>
    </dgm:pt>
    <dgm:pt modelId="{F1EEC1C3-F59E-4DF3-A306-7BE13AE541F6}" type="pres">
      <dgm:prSet presAssocID="{BEA8840D-B11B-4DBB-A113-5E6ED12E126F}" presName="ChildAccent" presStyleLbl="solidFgAcc1" presStyleIdx="7" presStyleCnt="14"/>
      <dgm:spPr/>
    </dgm:pt>
    <dgm:pt modelId="{AF6017B7-FEAF-40CD-9A9E-F82058EC0CB8}" type="pres">
      <dgm:prSet presAssocID="{BEA8840D-B11B-4DBB-A113-5E6ED12E126F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21B55FD6-A1F0-4A0D-A17D-EF912B977090}" type="pres">
      <dgm:prSet presAssocID="{FCDBD908-2A07-469A-9A7E-B189197FC23D}" presName="childComposite" presStyleCnt="0">
        <dgm:presLayoutVars>
          <dgm:chMax val="0"/>
          <dgm:chPref val="0"/>
        </dgm:presLayoutVars>
      </dgm:prSet>
      <dgm:spPr/>
    </dgm:pt>
    <dgm:pt modelId="{7A1ADE3A-1226-42F0-91E8-CC888A4C5E2A}" type="pres">
      <dgm:prSet presAssocID="{FCDBD908-2A07-469A-9A7E-B189197FC23D}" presName="ChildAccent" presStyleLbl="solidFgAcc1" presStyleIdx="8" presStyleCnt="14"/>
      <dgm:spPr/>
    </dgm:pt>
    <dgm:pt modelId="{A5C80C0B-32C0-4472-ABFE-534E19EBBD7F}" type="pres">
      <dgm:prSet presAssocID="{FCDBD908-2A07-469A-9A7E-B189197FC23D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5C07CE90-273A-4F28-A356-BABB19267DA9}" type="pres">
      <dgm:prSet presAssocID="{10D7B12C-066B-4D89-8D81-344DBBB699BB}" presName="childComposite" presStyleCnt="0">
        <dgm:presLayoutVars>
          <dgm:chMax val="0"/>
          <dgm:chPref val="0"/>
        </dgm:presLayoutVars>
      </dgm:prSet>
      <dgm:spPr/>
    </dgm:pt>
    <dgm:pt modelId="{920B9452-4BCB-42D4-AA0D-38A51E7AD768}" type="pres">
      <dgm:prSet presAssocID="{10D7B12C-066B-4D89-8D81-344DBBB699BB}" presName="ChildAccent" presStyleLbl="solidFgAcc1" presStyleIdx="9" presStyleCnt="14"/>
      <dgm:spPr/>
    </dgm:pt>
    <dgm:pt modelId="{24A64F06-08AB-4C2D-AFB2-E3AB96C32E58}" type="pres">
      <dgm:prSet presAssocID="{10D7B12C-066B-4D89-8D81-344DBBB699BB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E0494D4D-EB99-4FEF-9A05-6A32E33BC2BA}" type="pres">
      <dgm:prSet presAssocID="{04620C6A-99F7-40F4-AD10-DC88B5B00176}" presName="childComposite" presStyleCnt="0">
        <dgm:presLayoutVars>
          <dgm:chMax val="0"/>
          <dgm:chPref val="0"/>
        </dgm:presLayoutVars>
      </dgm:prSet>
      <dgm:spPr/>
    </dgm:pt>
    <dgm:pt modelId="{EDA5691B-B366-4B3E-859C-2D9225A11FF2}" type="pres">
      <dgm:prSet presAssocID="{04620C6A-99F7-40F4-AD10-DC88B5B00176}" presName="ChildAccent" presStyleLbl="solidFgAcc1" presStyleIdx="10" presStyleCnt="14"/>
      <dgm:spPr/>
    </dgm:pt>
    <dgm:pt modelId="{169A6874-96B8-4909-94B1-AD745D067C9B}" type="pres">
      <dgm:prSet presAssocID="{04620C6A-99F7-40F4-AD10-DC88B5B00176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1F6B6668-B179-4165-94EA-81912100F5C9}" type="pres">
      <dgm:prSet presAssocID="{ADEA75EA-E618-448C-8C9C-47A103EA24B4}" presName="childComposite" presStyleCnt="0">
        <dgm:presLayoutVars>
          <dgm:chMax val="0"/>
          <dgm:chPref val="0"/>
        </dgm:presLayoutVars>
      </dgm:prSet>
      <dgm:spPr/>
    </dgm:pt>
    <dgm:pt modelId="{3A3E9CEE-30C1-4C1F-A758-21C237AAA0A0}" type="pres">
      <dgm:prSet presAssocID="{ADEA75EA-E618-448C-8C9C-47A103EA24B4}" presName="ChildAccent" presStyleLbl="solidFgAcc1" presStyleIdx="11" presStyleCnt="14"/>
      <dgm:spPr/>
    </dgm:pt>
    <dgm:pt modelId="{B3158043-C130-49F6-83BB-3A9C9F41A768}" type="pres">
      <dgm:prSet presAssocID="{ADEA75EA-E618-448C-8C9C-47A103EA24B4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689BC682-C060-450B-9548-8C1A9D0E77A9}" type="pres">
      <dgm:prSet presAssocID="{705D42F8-279A-47E7-ABD0-BF2369F5D46E}" presName="childComposite" presStyleCnt="0">
        <dgm:presLayoutVars>
          <dgm:chMax val="0"/>
          <dgm:chPref val="0"/>
        </dgm:presLayoutVars>
      </dgm:prSet>
      <dgm:spPr/>
    </dgm:pt>
    <dgm:pt modelId="{28776823-FDBC-46C3-9128-F62838946C1D}" type="pres">
      <dgm:prSet presAssocID="{705D42F8-279A-47E7-ABD0-BF2369F5D46E}" presName="ChildAccent" presStyleLbl="solidFgAcc1" presStyleIdx="12" presStyleCnt="14"/>
      <dgm:spPr/>
    </dgm:pt>
    <dgm:pt modelId="{A6606795-B059-44BC-BA33-C03C634390AA}" type="pres">
      <dgm:prSet presAssocID="{705D42F8-279A-47E7-ABD0-BF2369F5D46E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B28E9417-6204-4967-951E-323A439896B9}" type="pres">
      <dgm:prSet presAssocID="{0A97FAD5-A757-40E8-BEF3-8648D138DBDA}" presName="childComposite" presStyleCnt="0">
        <dgm:presLayoutVars>
          <dgm:chMax val="0"/>
          <dgm:chPref val="0"/>
        </dgm:presLayoutVars>
      </dgm:prSet>
      <dgm:spPr/>
    </dgm:pt>
    <dgm:pt modelId="{9434F67C-F2C2-494D-8B2F-73A34C4A6044}" type="pres">
      <dgm:prSet presAssocID="{0A97FAD5-A757-40E8-BEF3-8648D138DBDA}" presName="ChildAccent" presStyleLbl="solidFgAcc1" presStyleIdx="13" presStyleCnt="14"/>
      <dgm:spPr/>
    </dgm:pt>
    <dgm:pt modelId="{AB336F81-B7D4-42D0-AAC0-A6FCF5062488}" type="pres">
      <dgm:prSet presAssocID="{0A97FAD5-A757-40E8-BEF3-8648D138DBDA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CD685700-BE8A-45D9-BB00-7B3C36EA1214}" srcId="{73EA61F9-5BC9-4A85-98A9-B5B0E815E99D}" destId="{4BA22596-35E7-43EB-A0C9-324D4D609C3D}" srcOrd="0" destOrd="0" parTransId="{4AF6AB58-7F44-4850-8D99-069399C6CBB8}" sibTransId="{8E310CE4-06C2-4638-9FA1-A339A4F57FB3}"/>
    <dgm:cxn modelId="{61F1A402-38E8-4455-8259-C04F00AA90D4}" type="presOf" srcId="{473C056D-8BCE-491D-B105-8AA5D21751B0}" destId="{FF2AABEE-91F9-449D-8BCE-6F84D38538A2}" srcOrd="0" destOrd="0" presId="urn:microsoft.com/office/officeart/2008/layout/SquareAccentList"/>
    <dgm:cxn modelId="{57F91A07-E2C4-48B1-B826-97115A7451CB}" type="presOf" srcId="{04620C6A-99F7-40F4-AD10-DC88B5B00176}" destId="{169A6874-96B8-4909-94B1-AD745D067C9B}" srcOrd="0" destOrd="0" presId="urn:microsoft.com/office/officeart/2008/layout/SquareAccentList"/>
    <dgm:cxn modelId="{3A60B212-CC0F-49BD-8C54-B37A394A6288}" type="presOf" srcId="{F1664BBF-41C2-478C-B8E3-9934F76E3E19}" destId="{41E14401-EC57-42CB-AB8D-ACD0FD3180FC}" srcOrd="0" destOrd="0" presId="urn:microsoft.com/office/officeart/2008/layout/SquareAccentList"/>
    <dgm:cxn modelId="{AC808918-E25A-464A-8168-528B7469FBC3}" type="presOf" srcId="{FEB197DA-A2F6-4D31-86A1-6924D4BD7DC7}" destId="{B741CD01-7368-44C7-9DCC-BB85392B149E}" srcOrd="0" destOrd="0" presId="urn:microsoft.com/office/officeart/2008/layout/SquareAccentList"/>
    <dgm:cxn modelId="{49C7D91A-4F4F-4B4E-8AF4-CC5AD068E2EC}" srcId="{F1664BBF-41C2-478C-B8E3-9934F76E3E19}" destId="{705D42F8-279A-47E7-ABD0-BF2369F5D46E}" srcOrd="5" destOrd="0" parTransId="{0837CA69-F47C-4C0A-8CDF-048A31009984}" sibTransId="{F3894CCB-F462-4641-A490-40B99D1795D7}"/>
    <dgm:cxn modelId="{E8E4DD1B-8EC6-48FB-964D-0F1DDDB9C6A5}" srcId="{4BA22596-35E7-43EB-A0C9-324D4D609C3D}" destId="{FEB197DA-A2F6-4D31-86A1-6924D4BD7DC7}" srcOrd="3" destOrd="0" parTransId="{8C3D4CF3-B2DC-4785-8A91-FEED85E0DF8C}" sibTransId="{B013723D-7958-4126-984A-2F93DA960B87}"/>
    <dgm:cxn modelId="{CB7BD834-E725-4007-8C11-E21017626565}" type="presOf" srcId="{DFEDAE15-79F8-4B0B-B2CF-ADBB905EC69F}" destId="{DDC0EB13-7552-4DD6-A737-A7BE67A37F0B}" srcOrd="0" destOrd="0" presId="urn:microsoft.com/office/officeart/2008/layout/SquareAccentList"/>
    <dgm:cxn modelId="{FE7A8339-409D-4CDB-B8C9-56C8E75CF99D}" type="presOf" srcId="{ADEA75EA-E618-448C-8C9C-47A103EA24B4}" destId="{B3158043-C130-49F6-83BB-3A9C9F41A768}" srcOrd="0" destOrd="0" presId="urn:microsoft.com/office/officeart/2008/layout/SquareAccentList"/>
    <dgm:cxn modelId="{9E3BA75F-B163-4568-9772-0999133CF893}" srcId="{F1664BBF-41C2-478C-B8E3-9934F76E3E19}" destId="{ADEA75EA-E618-448C-8C9C-47A103EA24B4}" srcOrd="4" destOrd="0" parTransId="{F1B45CA6-0058-49EE-9AC2-212B9D60695C}" sibTransId="{8A7333CC-BEDB-4D8D-B456-B650023720F0}"/>
    <dgm:cxn modelId="{920C0A63-626A-42CC-90BD-B0EA3F32C93D}" type="presOf" srcId="{0A97FAD5-A757-40E8-BEF3-8648D138DBDA}" destId="{AB336F81-B7D4-42D0-AAC0-A6FCF5062488}" srcOrd="0" destOrd="0" presId="urn:microsoft.com/office/officeart/2008/layout/SquareAccentList"/>
    <dgm:cxn modelId="{076B0967-96DB-483E-907F-D7860BDF165D}" type="presOf" srcId="{705D42F8-279A-47E7-ABD0-BF2369F5D46E}" destId="{A6606795-B059-44BC-BA33-C03C634390AA}" srcOrd="0" destOrd="0" presId="urn:microsoft.com/office/officeart/2008/layout/SquareAccentList"/>
    <dgm:cxn modelId="{A2C1BC4A-FEA5-46E3-B70B-CF8615EAAEE7}" srcId="{4BA22596-35E7-43EB-A0C9-324D4D609C3D}" destId="{473C056D-8BCE-491D-B105-8AA5D21751B0}" srcOrd="6" destOrd="0" parTransId="{D3CB8430-614C-4791-9BB5-A2CEC578792A}" sibTransId="{9E11CF8B-F17A-4E8A-94E5-8CCD86FE43FD}"/>
    <dgm:cxn modelId="{CD2F766C-2A07-4EB0-9D1A-F9CCDF954054}" srcId="{F1664BBF-41C2-478C-B8E3-9934F76E3E19}" destId="{04620C6A-99F7-40F4-AD10-DC88B5B00176}" srcOrd="3" destOrd="0" parTransId="{8BF3D28C-805F-474B-B6ED-E41CE62A02DE}" sibTransId="{4A1F4AB6-596F-4B90-8525-922EFC4B4167}"/>
    <dgm:cxn modelId="{1AEE4552-0A13-4D17-B37A-12545900C699}" type="presOf" srcId="{4BA22596-35E7-43EB-A0C9-324D4D609C3D}" destId="{CEB5CE32-3439-4041-8310-0C3BA02FE156}" srcOrd="0" destOrd="0" presId="urn:microsoft.com/office/officeart/2008/layout/SquareAccentList"/>
    <dgm:cxn modelId="{271C5386-E892-48BB-B14D-FFB3453CEE78}" type="presOf" srcId="{BEA8840D-B11B-4DBB-A113-5E6ED12E126F}" destId="{AF6017B7-FEAF-40CD-9A9E-F82058EC0CB8}" srcOrd="0" destOrd="0" presId="urn:microsoft.com/office/officeart/2008/layout/SquareAccentList"/>
    <dgm:cxn modelId="{777ACF8A-E748-467A-BDD0-DDF54DFAC9D4}" srcId="{4BA22596-35E7-43EB-A0C9-324D4D609C3D}" destId="{DFEDAE15-79F8-4B0B-B2CF-ADBB905EC69F}" srcOrd="1" destOrd="0" parTransId="{7A9F47C7-D707-4875-AA50-1800759D0344}" sibTransId="{EACCBE8D-848F-4769-A0F6-293071ACFC4D}"/>
    <dgm:cxn modelId="{A600C597-6B54-4896-95A8-8F115BD2AF9F}" type="presOf" srcId="{85BE84A4-2783-40D2-91C7-4D4631936742}" destId="{ECEDD3F2-1F1E-424D-BC99-1D20A9C1F5ED}" srcOrd="0" destOrd="0" presId="urn:microsoft.com/office/officeart/2008/layout/SquareAccentList"/>
    <dgm:cxn modelId="{2A880FA2-BB08-45B2-B74D-AFBFD490AF96}" srcId="{F1664BBF-41C2-478C-B8E3-9934F76E3E19}" destId="{FCDBD908-2A07-469A-9A7E-B189197FC23D}" srcOrd="1" destOrd="0" parTransId="{D4836152-ADAA-44BD-B006-1C634DEB506F}" sibTransId="{AA57EC5E-0CBF-4183-9943-DDA47A870E39}"/>
    <dgm:cxn modelId="{03D376AE-9E25-4E77-80BB-DA188FA9A638}" srcId="{4BA22596-35E7-43EB-A0C9-324D4D609C3D}" destId="{85BE84A4-2783-40D2-91C7-4D4631936742}" srcOrd="5" destOrd="0" parTransId="{ED4CE097-17FA-491D-B82B-E713E756242E}" sibTransId="{DE4F5F25-335B-4211-9AFA-8819139762AB}"/>
    <dgm:cxn modelId="{235E9CB9-7F83-40AC-8E67-C5CF7815A7E4}" type="presOf" srcId="{10D7B12C-066B-4D89-8D81-344DBBB699BB}" destId="{24A64F06-08AB-4C2D-AFB2-E3AB96C32E58}" srcOrd="0" destOrd="0" presId="urn:microsoft.com/office/officeart/2008/layout/SquareAccentList"/>
    <dgm:cxn modelId="{4E44A2BC-B12A-4F58-A26F-ECC0EC15DEB8}" srcId="{73EA61F9-5BC9-4A85-98A9-B5B0E815E99D}" destId="{F1664BBF-41C2-478C-B8E3-9934F76E3E19}" srcOrd="1" destOrd="0" parTransId="{76E4AAF9-E0AF-4DAC-B182-D0F294F1E15F}" sibTransId="{CEB8AD48-1450-4BEB-919B-EED15BA4C315}"/>
    <dgm:cxn modelId="{E4B894C2-B24E-4B7A-AF82-41B85A43B691}" srcId="{F1664BBF-41C2-478C-B8E3-9934F76E3E19}" destId="{BEA8840D-B11B-4DBB-A113-5E6ED12E126F}" srcOrd="0" destOrd="0" parTransId="{5DA1CF5A-91CA-4004-9A6C-C64558D73AF6}" sibTransId="{6A2A434A-0654-4827-B340-F435EE730BA0}"/>
    <dgm:cxn modelId="{E4626AC6-BD30-4556-8105-457C6F318203}" type="presOf" srcId="{3CF754C8-597F-44D7-843B-4F0713EB2D01}" destId="{6BE6A466-FED1-4C2E-800D-57E5A9FD4460}" srcOrd="0" destOrd="0" presId="urn:microsoft.com/office/officeart/2008/layout/SquareAccentList"/>
    <dgm:cxn modelId="{203485C9-7FA1-46EF-AC30-9B1216E2D284}" srcId="{F1664BBF-41C2-478C-B8E3-9934F76E3E19}" destId="{0A97FAD5-A757-40E8-BEF3-8648D138DBDA}" srcOrd="6" destOrd="0" parTransId="{C7FBC414-A6BB-4106-8195-44499580CF23}" sibTransId="{32EA489A-9EED-4305-8A21-33EC288A989C}"/>
    <dgm:cxn modelId="{13426DCC-F69D-40E2-BA47-1E6A7EF00505}" srcId="{4BA22596-35E7-43EB-A0C9-324D4D609C3D}" destId="{256B0FD3-7CA8-4B5D-94C4-2604C4AB7513}" srcOrd="4" destOrd="0" parTransId="{7D4E9264-FB3D-4514-9A79-2E1710C75FBC}" sibTransId="{F193A0C9-EAB2-4E15-832A-CA745EBCD6B8}"/>
    <dgm:cxn modelId="{CEC2DBCC-603B-4FC4-AB44-B7DB9C6E4B23}" srcId="{F1664BBF-41C2-478C-B8E3-9934F76E3E19}" destId="{10D7B12C-066B-4D89-8D81-344DBBB699BB}" srcOrd="2" destOrd="0" parTransId="{DCF8E0E1-36F3-4A64-B0E0-EF1CC3084152}" sibTransId="{330E9DD4-92CD-4EED-B41F-7E3792A9C8EB}"/>
    <dgm:cxn modelId="{0D263DD1-0F84-46BE-9DB9-A84DCAB066AE}" type="presOf" srcId="{FE54E041-4CA2-4D5D-A526-17B5111985A3}" destId="{23B3ECE2-3766-4825-AB3E-D64CED012D2E}" srcOrd="0" destOrd="0" presId="urn:microsoft.com/office/officeart/2008/layout/SquareAccentList"/>
    <dgm:cxn modelId="{5DF6F3D2-4AE8-42C4-8B88-147EDA56E701}" type="presOf" srcId="{73EA61F9-5BC9-4A85-98A9-B5B0E815E99D}" destId="{A5DB2D15-C841-4005-9D54-66E5AD17DDCD}" srcOrd="0" destOrd="0" presId="urn:microsoft.com/office/officeart/2008/layout/SquareAccentList"/>
    <dgm:cxn modelId="{A918D3D6-E8F5-453D-95F2-4A66B3B1CE6E}" srcId="{4BA22596-35E7-43EB-A0C9-324D4D609C3D}" destId="{3CF754C8-597F-44D7-843B-4F0713EB2D01}" srcOrd="2" destOrd="0" parTransId="{63046AF9-B580-4D43-BDE0-DDFFC230AC8B}" sibTransId="{A36BF242-61D5-4C17-838B-A790892D8421}"/>
    <dgm:cxn modelId="{A498A9D8-32DF-4763-8868-39D78B9E976B}" type="presOf" srcId="{FCDBD908-2A07-469A-9A7E-B189197FC23D}" destId="{A5C80C0B-32C0-4472-ABFE-534E19EBBD7F}" srcOrd="0" destOrd="0" presId="urn:microsoft.com/office/officeart/2008/layout/SquareAccentList"/>
    <dgm:cxn modelId="{AF45A0EF-6682-4303-8703-8F8584198DAD}" srcId="{4BA22596-35E7-43EB-A0C9-324D4D609C3D}" destId="{FE54E041-4CA2-4D5D-A526-17B5111985A3}" srcOrd="0" destOrd="0" parTransId="{F8E24EF1-3B55-4F75-A906-2877366771F4}" sibTransId="{BA0A6A10-D713-4AB4-8C13-FE9BC43841FB}"/>
    <dgm:cxn modelId="{F426A5F5-962F-403E-80B8-81B1F784D51B}" type="presOf" srcId="{256B0FD3-7CA8-4B5D-94C4-2604C4AB7513}" destId="{58E687F9-4AF0-45B2-8E9D-6E9EE667F2F5}" srcOrd="0" destOrd="0" presId="urn:microsoft.com/office/officeart/2008/layout/SquareAccentList"/>
    <dgm:cxn modelId="{AC9A6EED-BB02-4E4F-B05E-D08B95CC81BD}" type="presParOf" srcId="{A5DB2D15-C841-4005-9D54-66E5AD17DDCD}" destId="{05F49E77-6074-45FC-A93F-4A67128D1129}" srcOrd="0" destOrd="0" presId="urn:microsoft.com/office/officeart/2008/layout/SquareAccentList"/>
    <dgm:cxn modelId="{A02120A5-EB3D-4F70-B158-0661C51F8052}" type="presParOf" srcId="{05F49E77-6074-45FC-A93F-4A67128D1129}" destId="{FFDD2501-996D-4BA2-A7FB-FDC68E1D9E10}" srcOrd="0" destOrd="0" presId="urn:microsoft.com/office/officeart/2008/layout/SquareAccentList"/>
    <dgm:cxn modelId="{155E4E55-1F44-4199-9678-2F0076095543}" type="presParOf" srcId="{FFDD2501-996D-4BA2-A7FB-FDC68E1D9E10}" destId="{A2AE9849-86F2-4B66-8C54-836F6F72539B}" srcOrd="0" destOrd="0" presId="urn:microsoft.com/office/officeart/2008/layout/SquareAccentList"/>
    <dgm:cxn modelId="{5B367120-6671-40F8-8B34-D51B28752032}" type="presParOf" srcId="{FFDD2501-996D-4BA2-A7FB-FDC68E1D9E10}" destId="{3FDB2004-FA73-45ED-AF75-C51B5629932A}" srcOrd="1" destOrd="0" presId="urn:microsoft.com/office/officeart/2008/layout/SquareAccentList"/>
    <dgm:cxn modelId="{2F62EF1F-284F-4EAB-A5F9-D167C43F07E0}" type="presParOf" srcId="{FFDD2501-996D-4BA2-A7FB-FDC68E1D9E10}" destId="{CEB5CE32-3439-4041-8310-0C3BA02FE156}" srcOrd="2" destOrd="0" presId="urn:microsoft.com/office/officeart/2008/layout/SquareAccentList"/>
    <dgm:cxn modelId="{B743DE21-C57B-4062-9B59-D4CF5C88C0A9}" type="presParOf" srcId="{05F49E77-6074-45FC-A93F-4A67128D1129}" destId="{8EF04841-2CF1-43B1-8A6B-6CAE113ACE1B}" srcOrd="1" destOrd="0" presId="urn:microsoft.com/office/officeart/2008/layout/SquareAccentList"/>
    <dgm:cxn modelId="{A7DBB68B-B6A5-43F5-9730-20E41A22D23B}" type="presParOf" srcId="{8EF04841-2CF1-43B1-8A6B-6CAE113ACE1B}" destId="{33114BBE-A088-4710-A967-F364BB02C561}" srcOrd="0" destOrd="0" presId="urn:microsoft.com/office/officeart/2008/layout/SquareAccentList"/>
    <dgm:cxn modelId="{2D77B1B7-5C5F-427D-A3DA-F745656278CD}" type="presParOf" srcId="{33114BBE-A088-4710-A967-F364BB02C561}" destId="{81F8D0AD-9B41-4D89-9C9B-C38F340611D6}" srcOrd="0" destOrd="0" presId="urn:microsoft.com/office/officeart/2008/layout/SquareAccentList"/>
    <dgm:cxn modelId="{05984518-9609-4662-9C94-85F0F1A1FFA7}" type="presParOf" srcId="{33114BBE-A088-4710-A967-F364BB02C561}" destId="{23B3ECE2-3766-4825-AB3E-D64CED012D2E}" srcOrd="1" destOrd="0" presId="urn:microsoft.com/office/officeart/2008/layout/SquareAccentList"/>
    <dgm:cxn modelId="{3E51E95D-0B1F-4617-ACE6-43A7FF4A8E64}" type="presParOf" srcId="{8EF04841-2CF1-43B1-8A6B-6CAE113ACE1B}" destId="{5644A9DB-F466-497D-A165-8623532311CA}" srcOrd="1" destOrd="0" presId="urn:microsoft.com/office/officeart/2008/layout/SquareAccentList"/>
    <dgm:cxn modelId="{38BCD139-6D60-4E86-A61B-4848230AF475}" type="presParOf" srcId="{5644A9DB-F466-497D-A165-8623532311CA}" destId="{EFAC4A8D-508F-4414-9E4E-9209CDDA93E5}" srcOrd="0" destOrd="0" presId="urn:microsoft.com/office/officeart/2008/layout/SquareAccentList"/>
    <dgm:cxn modelId="{2A609829-9F32-469E-BD5F-A7D140A80C64}" type="presParOf" srcId="{5644A9DB-F466-497D-A165-8623532311CA}" destId="{DDC0EB13-7552-4DD6-A737-A7BE67A37F0B}" srcOrd="1" destOrd="0" presId="urn:microsoft.com/office/officeart/2008/layout/SquareAccentList"/>
    <dgm:cxn modelId="{947AA86D-B5CD-47AE-84F2-CEF9CC9C78F6}" type="presParOf" srcId="{8EF04841-2CF1-43B1-8A6B-6CAE113ACE1B}" destId="{9084F2D4-70D1-440E-8F5B-0AA96B52247F}" srcOrd="2" destOrd="0" presId="urn:microsoft.com/office/officeart/2008/layout/SquareAccentList"/>
    <dgm:cxn modelId="{1A64022D-0FDE-427D-80AE-B6A3966DD977}" type="presParOf" srcId="{9084F2D4-70D1-440E-8F5B-0AA96B52247F}" destId="{CEF129DF-DB48-462C-8A6E-783DC0B018BB}" srcOrd="0" destOrd="0" presId="urn:microsoft.com/office/officeart/2008/layout/SquareAccentList"/>
    <dgm:cxn modelId="{EEDDF6CD-B2BE-40AE-A844-024DC9D6EA25}" type="presParOf" srcId="{9084F2D4-70D1-440E-8F5B-0AA96B52247F}" destId="{6BE6A466-FED1-4C2E-800D-57E5A9FD4460}" srcOrd="1" destOrd="0" presId="urn:microsoft.com/office/officeart/2008/layout/SquareAccentList"/>
    <dgm:cxn modelId="{38675C45-3162-4BA7-A8EC-81083A72AF0D}" type="presParOf" srcId="{8EF04841-2CF1-43B1-8A6B-6CAE113ACE1B}" destId="{000DD533-82FD-4169-A350-FE6B91959052}" srcOrd="3" destOrd="0" presId="urn:microsoft.com/office/officeart/2008/layout/SquareAccentList"/>
    <dgm:cxn modelId="{3B40B955-B964-4B0F-9CA7-1488D40A92A2}" type="presParOf" srcId="{000DD533-82FD-4169-A350-FE6B91959052}" destId="{65D97D0D-9F7F-488C-8F43-D38F0C722C91}" srcOrd="0" destOrd="0" presId="urn:microsoft.com/office/officeart/2008/layout/SquareAccentList"/>
    <dgm:cxn modelId="{40C06360-CF14-48A4-AF01-82576B231198}" type="presParOf" srcId="{000DD533-82FD-4169-A350-FE6B91959052}" destId="{B741CD01-7368-44C7-9DCC-BB85392B149E}" srcOrd="1" destOrd="0" presId="urn:microsoft.com/office/officeart/2008/layout/SquareAccentList"/>
    <dgm:cxn modelId="{7F6AE35C-3245-4F88-AF79-378206DA117F}" type="presParOf" srcId="{8EF04841-2CF1-43B1-8A6B-6CAE113ACE1B}" destId="{D989FBB3-73E4-4EAD-9490-136315685AC6}" srcOrd="4" destOrd="0" presId="urn:microsoft.com/office/officeart/2008/layout/SquareAccentList"/>
    <dgm:cxn modelId="{B3FCEE26-970F-4661-B1F2-3EB192060EFB}" type="presParOf" srcId="{D989FBB3-73E4-4EAD-9490-136315685AC6}" destId="{ACE87173-4008-450C-9313-EB66D5B88F98}" srcOrd="0" destOrd="0" presId="urn:microsoft.com/office/officeart/2008/layout/SquareAccentList"/>
    <dgm:cxn modelId="{49787E04-AD4E-44A4-BBAA-E8C7C9C00B51}" type="presParOf" srcId="{D989FBB3-73E4-4EAD-9490-136315685AC6}" destId="{58E687F9-4AF0-45B2-8E9D-6E9EE667F2F5}" srcOrd="1" destOrd="0" presId="urn:microsoft.com/office/officeart/2008/layout/SquareAccentList"/>
    <dgm:cxn modelId="{B73A0AD7-8A35-467C-9089-2C840A3065AE}" type="presParOf" srcId="{8EF04841-2CF1-43B1-8A6B-6CAE113ACE1B}" destId="{AE03F0E4-6713-45A1-9F29-C851641DAED6}" srcOrd="5" destOrd="0" presId="urn:microsoft.com/office/officeart/2008/layout/SquareAccentList"/>
    <dgm:cxn modelId="{EA061669-9375-486A-B17B-9DDBEE55DF7B}" type="presParOf" srcId="{AE03F0E4-6713-45A1-9F29-C851641DAED6}" destId="{45B8C413-0212-4943-BEB9-0FE9607C856C}" srcOrd="0" destOrd="0" presId="urn:microsoft.com/office/officeart/2008/layout/SquareAccentList"/>
    <dgm:cxn modelId="{544BF6BD-55CC-482D-8517-2CDEB1354AB3}" type="presParOf" srcId="{AE03F0E4-6713-45A1-9F29-C851641DAED6}" destId="{ECEDD3F2-1F1E-424D-BC99-1D20A9C1F5ED}" srcOrd="1" destOrd="0" presId="urn:microsoft.com/office/officeart/2008/layout/SquareAccentList"/>
    <dgm:cxn modelId="{69D82712-3D95-44CF-A296-7DCF1A5590E0}" type="presParOf" srcId="{8EF04841-2CF1-43B1-8A6B-6CAE113ACE1B}" destId="{3F504FAC-DA05-4C7D-850E-796F98BC6160}" srcOrd="6" destOrd="0" presId="urn:microsoft.com/office/officeart/2008/layout/SquareAccentList"/>
    <dgm:cxn modelId="{C30B5801-6565-4BCE-81B6-7D28A3CB0FFA}" type="presParOf" srcId="{3F504FAC-DA05-4C7D-850E-796F98BC6160}" destId="{796A7F61-0BF2-4AB1-AFC0-1A5EF993A605}" srcOrd="0" destOrd="0" presId="urn:microsoft.com/office/officeart/2008/layout/SquareAccentList"/>
    <dgm:cxn modelId="{3E832E2A-12CB-4EF7-A9AF-6A973E54E8D9}" type="presParOf" srcId="{3F504FAC-DA05-4C7D-850E-796F98BC6160}" destId="{FF2AABEE-91F9-449D-8BCE-6F84D38538A2}" srcOrd="1" destOrd="0" presId="urn:microsoft.com/office/officeart/2008/layout/SquareAccentList"/>
    <dgm:cxn modelId="{2F4311DC-EE08-4DA4-B454-14D67F0F5421}" type="presParOf" srcId="{A5DB2D15-C841-4005-9D54-66E5AD17DDCD}" destId="{63BC9143-DD90-466D-A408-AF2DA07668E4}" srcOrd="1" destOrd="0" presId="urn:microsoft.com/office/officeart/2008/layout/SquareAccentList"/>
    <dgm:cxn modelId="{4209862A-3103-4B4F-8D01-653059F85760}" type="presParOf" srcId="{63BC9143-DD90-466D-A408-AF2DA07668E4}" destId="{3F8BC45A-06AD-4F6E-8312-B3D5D755CB5E}" srcOrd="0" destOrd="0" presId="urn:microsoft.com/office/officeart/2008/layout/SquareAccentList"/>
    <dgm:cxn modelId="{C46470DB-3DD5-4D50-99AF-B76099CF0988}" type="presParOf" srcId="{3F8BC45A-06AD-4F6E-8312-B3D5D755CB5E}" destId="{D9D94B5D-E4A2-4D66-A8EF-360F41752FCC}" srcOrd="0" destOrd="0" presId="urn:microsoft.com/office/officeart/2008/layout/SquareAccentList"/>
    <dgm:cxn modelId="{03933F8E-EE6F-434D-8913-6508155B3694}" type="presParOf" srcId="{3F8BC45A-06AD-4F6E-8312-B3D5D755CB5E}" destId="{3F56B2B9-48E7-4C6C-8DD4-CCCEF05EE9E7}" srcOrd="1" destOrd="0" presId="urn:microsoft.com/office/officeart/2008/layout/SquareAccentList"/>
    <dgm:cxn modelId="{9FAB2599-A2CC-4F8F-80D3-0FA556E99735}" type="presParOf" srcId="{3F8BC45A-06AD-4F6E-8312-B3D5D755CB5E}" destId="{41E14401-EC57-42CB-AB8D-ACD0FD3180FC}" srcOrd="2" destOrd="0" presId="urn:microsoft.com/office/officeart/2008/layout/SquareAccentList"/>
    <dgm:cxn modelId="{B394FABF-76AF-4F24-ABD7-AAAC39200E60}" type="presParOf" srcId="{63BC9143-DD90-466D-A408-AF2DA07668E4}" destId="{0E8BDCB3-D81C-4E99-B161-AA505D241395}" srcOrd="1" destOrd="0" presId="urn:microsoft.com/office/officeart/2008/layout/SquareAccentList"/>
    <dgm:cxn modelId="{CC597273-3A66-4905-9E12-8B0BE544DBF9}" type="presParOf" srcId="{0E8BDCB3-D81C-4E99-B161-AA505D241395}" destId="{3042D627-FB41-4CAA-A44F-2033514B4B7F}" srcOrd="0" destOrd="0" presId="urn:microsoft.com/office/officeart/2008/layout/SquareAccentList"/>
    <dgm:cxn modelId="{85DE607C-8C8A-49A9-8694-0047329ED54D}" type="presParOf" srcId="{3042D627-FB41-4CAA-A44F-2033514B4B7F}" destId="{F1EEC1C3-F59E-4DF3-A306-7BE13AE541F6}" srcOrd="0" destOrd="0" presId="urn:microsoft.com/office/officeart/2008/layout/SquareAccentList"/>
    <dgm:cxn modelId="{C98B98A5-8780-49C7-A530-8909EC539E25}" type="presParOf" srcId="{3042D627-FB41-4CAA-A44F-2033514B4B7F}" destId="{AF6017B7-FEAF-40CD-9A9E-F82058EC0CB8}" srcOrd="1" destOrd="0" presId="urn:microsoft.com/office/officeart/2008/layout/SquareAccentList"/>
    <dgm:cxn modelId="{ECB8E301-6AF3-412F-8F75-95A7461F7171}" type="presParOf" srcId="{0E8BDCB3-D81C-4E99-B161-AA505D241395}" destId="{21B55FD6-A1F0-4A0D-A17D-EF912B977090}" srcOrd="1" destOrd="0" presId="urn:microsoft.com/office/officeart/2008/layout/SquareAccentList"/>
    <dgm:cxn modelId="{FA1E0F62-99F6-4226-9D52-98358C4D85F2}" type="presParOf" srcId="{21B55FD6-A1F0-4A0D-A17D-EF912B977090}" destId="{7A1ADE3A-1226-42F0-91E8-CC888A4C5E2A}" srcOrd="0" destOrd="0" presId="urn:microsoft.com/office/officeart/2008/layout/SquareAccentList"/>
    <dgm:cxn modelId="{7DA700D9-7E06-42F2-B6EE-2CD8205DB573}" type="presParOf" srcId="{21B55FD6-A1F0-4A0D-A17D-EF912B977090}" destId="{A5C80C0B-32C0-4472-ABFE-534E19EBBD7F}" srcOrd="1" destOrd="0" presId="urn:microsoft.com/office/officeart/2008/layout/SquareAccentList"/>
    <dgm:cxn modelId="{AAF84102-C6EC-4521-88F7-035A4F5A3B75}" type="presParOf" srcId="{0E8BDCB3-D81C-4E99-B161-AA505D241395}" destId="{5C07CE90-273A-4F28-A356-BABB19267DA9}" srcOrd="2" destOrd="0" presId="urn:microsoft.com/office/officeart/2008/layout/SquareAccentList"/>
    <dgm:cxn modelId="{58799203-2929-48EB-BD2B-3646C0916D3A}" type="presParOf" srcId="{5C07CE90-273A-4F28-A356-BABB19267DA9}" destId="{920B9452-4BCB-42D4-AA0D-38A51E7AD768}" srcOrd="0" destOrd="0" presId="urn:microsoft.com/office/officeart/2008/layout/SquareAccentList"/>
    <dgm:cxn modelId="{297384E5-388E-42D7-B7CF-9B662FAB9675}" type="presParOf" srcId="{5C07CE90-273A-4F28-A356-BABB19267DA9}" destId="{24A64F06-08AB-4C2D-AFB2-E3AB96C32E58}" srcOrd="1" destOrd="0" presId="urn:microsoft.com/office/officeart/2008/layout/SquareAccentList"/>
    <dgm:cxn modelId="{9517505D-817A-46D5-AA73-8F83BCAE71CD}" type="presParOf" srcId="{0E8BDCB3-D81C-4E99-B161-AA505D241395}" destId="{E0494D4D-EB99-4FEF-9A05-6A32E33BC2BA}" srcOrd="3" destOrd="0" presId="urn:microsoft.com/office/officeart/2008/layout/SquareAccentList"/>
    <dgm:cxn modelId="{503A0FFD-427B-4629-9299-8FECC99CDF3D}" type="presParOf" srcId="{E0494D4D-EB99-4FEF-9A05-6A32E33BC2BA}" destId="{EDA5691B-B366-4B3E-859C-2D9225A11FF2}" srcOrd="0" destOrd="0" presId="urn:microsoft.com/office/officeart/2008/layout/SquareAccentList"/>
    <dgm:cxn modelId="{DAEAE0D4-EDD8-4F9F-832E-17C0E6156636}" type="presParOf" srcId="{E0494D4D-EB99-4FEF-9A05-6A32E33BC2BA}" destId="{169A6874-96B8-4909-94B1-AD745D067C9B}" srcOrd="1" destOrd="0" presId="urn:microsoft.com/office/officeart/2008/layout/SquareAccentList"/>
    <dgm:cxn modelId="{96A0B33C-4C43-477F-B3A6-9B9657C4B5A5}" type="presParOf" srcId="{0E8BDCB3-D81C-4E99-B161-AA505D241395}" destId="{1F6B6668-B179-4165-94EA-81912100F5C9}" srcOrd="4" destOrd="0" presId="urn:microsoft.com/office/officeart/2008/layout/SquareAccentList"/>
    <dgm:cxn modelId="{3AF548CE-E640-4DCA-9668-635348A65E47}" type="presParOf" srcId="{1F6B6668-B179-4165-94EA-81912100F5C9}" destId="{3A3E9CEE-30C1-4C1F-A758-21C237AAA0A0}" srcOrd="0" destOrd="0" presId="urn:microsoft.com/office/officeart/2008/layout/SquareAccentList"/>
    <dgm:cxn modelId="{6047C3C9-0B24-40B4-A3C5-934CF6590207}" type="presParOf" srcId="{1F6B6668-B179-4165-94EA-81912100F5C9}" destId="{B3158043-C130-49F6-83BB-3A9C9F41A768}" srcOrd="1" destOrd="0" presId="urn:microsoft.com/office/officeart/2008/layout/SquareAccentList"/>
    <dgm:cxn modelId="{4858373E-54E6-4E60-9A8C-6E784F3ACC80}" type="presParOf" srcId="{0E8BDCB3-D81C-4E99-B161-AA505D241395}" destId="{689BC682-C060-450B-9548-8C1A9D0E77A9}" srcOrd="5" destOrd="0" presId="urn:microsoft.com/office/officeart/2008/layout/SquareAccentList"/>
    <dgm:cxn modelId="{C069EC52-B822-419B-8987-732090C450EF}" type="presParOf" srcId="{689BC682-C060-450B-9548-8C1A9D0E77A9}" destId="{28776823-FDBC-46C3-9128-F62838946C1D}" srcOrd="0" destOrd="0" presId="urn:microsoft.com/office/officeart/2008/layout/SquareAccentList"/>
    <dgm:cxn modelId="{CE068EAA-5A35-40CE-B37C-81E93FC9322A}" type="presParOf" srcId="{689BC682-C060-450B-9548-8C1A9D0E77A9}" destId="{A6606795-B059-44BC-BA33-C03C634390AA}" srcOrd="1" destOrd="0" presId="urn:microsoft.com/office/officeart/2008/layout/SquareAccentList"/>
    <dgm:cxn modelId="{085A5295-6D90-4876-9D59-AEC119C4CDA4}" type="presParOf" srcId="{0E8BDCB3-D81C-4E99-B161-AA505D241395}" destId="{B28E9417-6204-4967-951E-323A439896B9}" srcOrd="6" destOrd="0" presId="urn:microsoft.com/office/officeart/2008/layout/SquareAccentList"/>
    <dgm:cxn modelId="{483B6922-FAEA-4F9A-A15B-059EAA2BE5FF}" type="presParOf" srcId="{B28E9417-6204-4967-951E-323A439896B9}" destId="{9434F67C-F2C2-494D-8B2F-73A34C4A6044}" srcOrd="0" destOrd="0" presId="urn:microsoft.com/office/officeart/2008/layout/SquareAccentList"/>
    <dgm:cxn modelId="{2E2CE9CD-6AD8-4E9A-9A02-30A8CBB3709A}" type="presParOf" srcId="{B28E9417-6204-4967-951E-323A439896B9}" destId="{AB336F81-B7D4-42D0-AAC0-A6FCF5062488}" srcOrd="1" destOrd="0" presId="urn:microsoft.com/office/officeart/2008/layout/SquareAccentList"/>
  </dgm:cxnLst>
  <dgm:bg/>
  <dgm:whole>
    <a:ln>
      <a:solidFill>
        <a:srgbClr val="8FA97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EA61F9-5BC9-4A85-98A9-B5B0E815E99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A22596-35E7-43EB-A0C9-324D4D609C3D}">
      <dgm:prSet phldrT="[Texto]"/>
      <dgm:spPr/>
      <dgm:t>
        <a:bodyPr/>
        <a:lstStyle/>
        <a:p>
          <a:r>
            <a:rPr lang="es-ES" b="1" dirty="0"/>
            <a:t>IDEAS CLAVE DE APRENDIZAJE SIGNIFICATIVO (AS) </a:t>
          </a:r>
        </a:p>
      </dgm:t>
    </dgm:pt>
    <dgm:pt modelId="{4AF6AB58-7F44-4850-8D99-069399C6CBB8}" type="parTrans" cxnId="{CD685700-BE8A-45D9-BB00-7B3C36EA1214}">
      <dgm:prSet/>
      <dgm:spPr/>
      <dgm:t>
        <a:bodyPr/>
        <a:lstStyle/>
        <a:p>
          <a:endParaRPr lang="es-ES"/>
        </a:p>
      </dgm:t>
    </dgm:pt>
    <dgm:pt modelId="{8E310CE4-06C2-4638-9FA1-A339A4F57FB3}" type="sibTrans" cxnId="{CD685700-BE8A-45D9-BB00-7B3C36EA1214}">
      <dgm:prSet/>
      <dgm:spPr/>
      <dgm:t>
        <a:bodyPr/>
        <a:lstStyle/>
        <a:p>
          <a:endParaRPr lang="es-ES"/>
        </a:p>
      </dgm:t>
    </dgm:pt>
    <dgm:pt modelId="{FE54E041-4CA2-4D5D-A526-17B5111985A3}">
      <dgm:prSet phldrT="[Texto]"/>
      <dgm:spPr/>
      <dgm:t>
        <a:bodyPr/>
        <a:lstStyle/>
        <a:p>
          <a:r>
            <a:rPr lang="es-ES" dirty="0"/>
            <a:t>ANTECEDENTES</a:t>
          </a:r>
        </a:p>
      </dgm:t>
    </dgm:pt>
    <dgm:pt modelId="{F8E24EF1-3B55-4F75-A906-2877366771F4}" type="parTrans" cxnId="{AF45A0EF-6682-4303-8703-8F8584198DAD}">
      <dgm:prSet/>
      <dgm:spPr/>
      <dgm:t>
        <a:bodyPr/>
        <a:lstStyle/>
        <a:p>
          <a:endParaRPr lang="es-ES"/>
        </a:p>
      </dgm:t>
    </dgm:pt>
    <dgm:pt modelId="{BA0A6A10-D713-4AB4-8C13-FE9BC43841FB}" type="sibTrans" cxnId="{AF45A0EF-6682-4303-8703-8F8584198DAD}">
      <dgm:prSet/>
      <dgm:spPr/>
      <dgm:t>
        <a:bodyPr/>
        <a:lstStyle/>
        <a:p>
          <a:endParaRPr lang="es-ES"/>
        </a:p>
      </dgm:t>
    </dgm:pt>
    <dgm:pt modelId="{DFEDAE15-79F8-4B0B-B2CF-ADBB905EC69F}">
      <dgm:prSet phldrT="[Texto]"/>
      <dgm:spPr/>
      <dgm:t>
        <a:bodyPr/>
        <a:lstStyle/>
        <a:p>
          <a:r>
            <a:rPr lang="es-ES" dirty="0"/>
            <a:t>EDUCACIÓN S. XXI</a:t>
          </a:r>
        </a:p>
      </dgm:t>
    </dgm:pt>
    <dgm:pt modelId="{7A9F47C7-D707-4875-AA50-1800759D0344}" type="parTrans" cxnId="{777ACF8A-E748-467A-BDD0-DDF54DFAC9D4}">
      <dgm:prSet/>
      <dgm:spPr/>
      <dgm:t>
        <a:bodyPr/>
        <a:lstStyle/>
        <a:p>
          <a:endParaRPr lang="es-ES"/>
        </a:p>
      </dgm:t>
    </dgm:pt>
    <dgm:pt modelId="{EACCBE8D-848F-4769-A0F6-293071ACFC4D}" type="sibTrans" cxnId="{777ACF8A-E748-467A-BDD0-DDF54DFAC9D4}">
      <dgm:prSet/>
      <dgm:spPr/>
      <dgm:t>
        <a:bodyPr/>
        <a:lstStyle/>
        <a:p>
          <a:endParaRPr lang="es-ES"/>
        </a:p>
      </dgm:t>
    </dgm:pt>
    <dgm:pt modelId="{3CF754C8-597F-44D7-843B-4F0713EB2D01}">
      <dgm:prSet phldrT="[Texto]"/>
      <dgm:spPr/>
      <dgm:t>
        <a:bodyPr/>
        <a:lstStyle/>
        <a:p>
          <a:r>
            <a:rPr lang="es-ES" dirty="0"/>
            <a:t>TEORÍA AS-REFERENTES</a:t>
          </a:r>
        </a:p>
      </dgm:t>
    </dgm:pt>
    <dgm:pt modelId="{63046AF9-B580-4D43-BDE0-DDFFC230AC8B}" type="parTrans" cxnId="{A918D3D6-E8F5-453D-95F2-4A66B3B1CE6E}">
      <dgm:prSet/>
      <dgm:spPr/>
      <dgm:t>
        <a:bodyPr/>
        <a:lstStyle/>
        <a:p>
          <a:endParaRPr lang="es-ES"/>
        </a:p>
      </dgm:t>
    </dgm:pt>
    <dgm:pt modelId="{A36BF242-61D5-4C17-838B-A790892D8421}" type="sibTrans" cxnId="{A918D3D6-E8F5-453D-95F2-4A66B3B1CE6E}">
      <dgm:prSet/>
      <dgm:spPr/>
      <dgm:t>
        <a:bodyPr/>
        <a:lstStyle/>
        <a:p>
          <a:endParaRPr lang="es-ES"/>
        </a:p>
      </dgm:t>
    </dgm:pt>
    <dgm:pt modelId="{F1664BBF-41C2-478C-B8E3-9934F76E3E19}">
      <dgm:prSet phldrT="[Texto]"/>
      <dgm:spPr/>
      <dgm:t>
        <a:bodyPr/>
        <a:lstStyle/>
        <a:p>
          <a:r>
            <a:rPr lang="es-ES" b="1" dirty="0"/>
            <a:t>APLICACIÓN AS EN EDUCACIÓN SUPERIOR</a:t>
          </a:r>
        </a:p>
      </dgm:t>
    </dgm:pt>
    <dgm:pt modelId="{76E4AAF9-E0AF-4DAC-B182-D0F294F1E15F}" type="parTrans" cxnId="{4E44A2BC-B12A-4F58-A26F-ECC0EC15DEB8}">
      <dgm:prSet/>
      <dgm:spPr/>
      <dgm:t>
        <a:bodyPr/>
        <a:lstStyle/>
        <a:p>
          <a:endParaRPr lang="es-ES"/>
        </a:p>
      </dgm:t>
    </dgm:pt>
    <dgm:pt modelId="{CEB8AD48-1450-4BEB-919B-EED15BA4C315}" type="sibTrans" cxnId="{4E44A2BC-B12A-4F58-A26F-ECC0EC15DEB8}">
      <dgm:prSet/>
      <dgm:spPr/>
      <dgm:t>
        <a:bodyPr/>
        <a:lstStyle/>
        <a:p>
          <a:endParaRPr lang="es-ES"/>
        </a:p>
      </dgm:t>
    </dgm:pt>
    <dgm:pt modelId="{BEA8840D-B11B-4DBB-A113-5E6ED12E126F}">
      <dgm:prSet phldrT="[Texto]"/>
      <dgm:spPr/>
      <dgm:t>
        <a:bodyPr/>
        <a:lstStyle/>
        <a:p>
          <a:r>
            <a:rPr lang="es-ES" dirty="0"/>
            <a:t>MMCC: QUÉ NO SON</a:t>
          </a:r>
        </a:p>
      </dgm:t>
    </dgm:pt>
    <dgm:pt modelId="{5DA1CF5A-91CA-4004-9A6C-C64558D73AF6}" type="parTrans" cxnId="{E4B894C2-B24E-4B7A-AF82-41B85A43B691}">
      <dgm:prSet/>
      <dgm:spPr/>
      <dgm:t>
        <a:bodyPr/>
        <a:lstStyle/>
        <a:p>
          <a:endParaRPr lang="es-ES"/>
        </a:p>
      </dgm:t>
    </dgm:pt>
    <dgm:pt modelId="{6A2A434A-0654-4827-B340-F435EE730BA0}" type="sibTrans" cxnId="{E4B894C2-B24E-4B7A-AF82-41B85A43B691}">
      <dgm:prSet/>
      <dgm:spPr/>
      <dgm:t>
        <a:bodyPr/>
        <a:lstStyle/>
        <a:p>
          <a:endParaRPr lang="es-ES"/>
        </a:p>
      </dgm:t>
    </dgm:pt>
    <dgm:pt modelId="{FCDBD908-2A07-469A-9A7E-B189197FC23D}">
      <dgm:prSet phldrT="[Texto]"/>
      <dgm:spPr/>
      <dgm:t>
        <a:bodyPr/>
        <a:lstStyle/>
        <a:p>
          <a:r>
            <a:rPr lang="es-ES" dirty="0"/>
            <a:t>PRÁCTICA DE MMCC</a:t>
          </a:r>
        </a:p>
      </dgm:t>
    </dgm:pt>
    <dgm:pt modelId="{D4836152-ADAA-44BD-B006-1C634DEB506F}" type="parTrans" cxnId="{2A880FA2-BB08-45B2-B74D-AFBFD490AF96}">
      <dgm:prSet/>
      <dgm:spPr/>
      <dgm:t>
        <a:bodyPr/>
        <a:lstStyle/>
        <a:p>
          <a:endParaRPr lang="es-ES"/>
        </a:p>
      </dgm:t>
    </dgm:pt>
    <dgm:pt modelId="{AA57EC5E-0CBF-4183-9943-DDA47A870E39}" type="sibTrans" cxnId="{2A880FA2-BB08-45B2-B74D-AFBFD490AF96}">
      <dgm:prSet/>
      <dgm:spPr/>
      <dgm:t>
        <a:bodyPr/>
        <a:lstStyle/>
        <a:p>
          <a:endParaRPr lang="es-ES"/>
        </a:p>
      </dgm:t>
    </dgm:pt>
    <dgm:pt modelId="{10D7B12C-066B-4D89-8D81-344DBBB699BB}">
      <dgm:prSet phldrT="[Texto]"/>
      <dgm:spPr/>
      <dgm:t>
        <a:bodyPr/>
        <a:lstStyle/>
        <a:p>
          <a:r>
            <a:rPr lang="es-ES" dirty="0"/>
            <a:t>MMCC: QUÉ SON</a:t>
          </a:r>
        </a:p>
      </dgm:t>
    </dgm:pt>
    <dgm:pt modelId="{DCF8E0E1-36F3-4A64-B0E0-EF1CC3084152}" type="parTrans" cxnId="{CEC2DBCC-603B-4FC4-AB44-B7DB9C6E4B23}">
      <dgm:prSet/>
      <dgm:spPr/>
      <dgm:t>
        <a:bodyPr/>
        <a:lstStyle/>
        <a:p>
          <a:endParaRPr lang="es-ES"/>
        </a:p>
      </dgm:t>
    </dgm:pt>
    <dgm:pt modelId="{330E9DD4-92CD-4EED-B41F-7E3792A9C8EB}" type="sibTrans" cxnId="{CEC2DBCC-603B-4FC4-AB44-B7DB9C6E4B23}">
      <dgm:prSet/>
      <dgm:spPr/>
      <dgm:t>
        <a:bodyPr/>
        <a:lstStyle/>
        <a:p>
          <a:endParaRPr lang="es-ES"/>
        </a:p>
      </dgm:t>
    </dgm:pt>
    <dgm:pt modelId="{85BE84A4-2783-40D2-91C7-4D4631936742}">
      <dgm:prSet phldrT="[Texto]"/>
      <dgm:spPr/>
      <dgm:t>
        <a:bodyPr/>
        <a:lstStyle/>
        <a:p>
          <a:r>
            <a:rPr lang="es-ES" dirty="0"/>
            <a:t>POSICIONAMIENTO</a:t>
          </a:r>
        </a:p>
      </dgm:t>
    </dgm:pt>
    <dgm:pt modelId="{ED4CE097-17FA-491D-B82B-E713E756242E}" type="parTrans" cxnId="{03D376AE-9E25-4E77-80BB-DA188FA9A638}">
      <dgm:prSet/>
      <dgm:spPr/>
      <dgm:t>
        <a:bodyPr/>
        <a:lstStyle/>
        <a:p>
          <a:endParaRPr lang="es-ES"/>
        </a:p>
      </dgm:t>
    </dgm:pt>
    <dgm:pt modelId="{DE4F5F25-335B-4211-9AFA-8819139762AB}" type="sibTrans" cxnId="{03D376AE-9E25-4E77-80BB-DA188FA9A638}">
      <dgm:prSet/>
      <dgm:spPr/>
      <dgm:t>
        <a:bodyPr/>
        <a:lstStyle/>
        <a:p>
          <a:endParaRPr lang="es-ES"/>
        </a:p>
      </dgm:t>
    </dgm:pt>
    <dgm:pt modelId="{04620C6A-99F7-40F4-AD10-DC88B5B00176}">
      <dgm:prSet phldrT="[Texto]"/>
      <dgm:spPr/>
      <dgm:t>
        <a:bodyPr/>
        <a:lstStyle/>
        <a:p>
          <a:r>
            <a:rPr lang="es-ES" dirty="0"/>
            <a:t>UTILIDAD DE MMCC</a:t>
          </a:r>
        </a:p>
      </dgm:t>
    </dgm:pt>
    <dgm:pt modelId="{8BF3D28C-805F-474B-B6ED-E41CE62A02DE}" type="parTrans" cxnId="{CD2F766C-2A07-4EB0-9D1A-F9CCDF954054}">
      <dgm:prSet/>
      <dgm:spPr/>
      <dgm:t>
        <a:bodyPr/>
        <a:lstStyle/>
        <a:p>
          <a:endParaRPr lang="es-ES"/>
        </a:p>
      </dgm:t>
    </dgm:pt>
    <dgm:pt modelId="{4A1F4AB6-596F-4B90-8525-922EFC4B4167}" type="sibTrans" cxnId="{CD2F766C-2A07-4EB0-9D1A-F9CCDF954054}">
      <dgm:prSet/>
      <dgm:spPr/>
      <dgm:t>
        <a:bodyPr/>
        <a:lstStyle/>
        <a:p>
          <a:endParaRPr lang="es-ES"/>
        </a:p>
      </dgm:t>
    </dgm:pt>
    <dgm:pt modelId="{ADEA75EA-E618-448C-8C9C-47A103EA24B4}">
      <dgm:prSet phldrT="[Texto]"/>
      <dgm:spPr/>
      <dgm:t>
        <a:bodyPr/>
        <a:lstStyle/>
        <a:p>
          <a:r>
            <a:rPr lang="es-ES" dirty="0"/>
            <a:t>PROCEDIMIENTO EN EL AULA</a:t>
          </a:r>
        </a:p>
      </dgm:t>
    </dgm:pt>
    <dgm:pt modelId="{F1B45CA6-0058-49EE-9AC2-212B9D60695C}" type="parTrans" cxnId="{9E3BA75F-B163-4568-9772-0999133CF893}">
      <dgm:prSet/>
      <dgm:spPr/>
      <dgm:t>
        <a:bodyPr/>
        <a:lstStyle/>
        <a:p>
          <a:endParaRPr lang="es-ES"/>
        </a:p>
      </dgm:t>
    </dgm:pt>
    <dgm:pt modelId="{8A7333CC-BEDB-4D8D-B456-B650023720F0}" type="sibTrans" cxnId="{9E3BA75F-B163-4568-9772-0999133CF893}">
      <dgm:prSet/>
      <dgm:spPr/>
      <dgm:t>
        <a:bodyPr/>
        <a:lstStyle/>
        <a:p>
          <a:endParaRPr lang="es-ES"/>
        </a:p>
      </dgm:t>
    </dgm:pt>
    <dgm:pt modelId="{705D42F8-279A-47E7-ABD0-BF2369F5D46E}">
      <dgm:prSet phldrT="[Texto]"/>
      <dgm:spPr/>
      <dgm:t>
        <a:bodyPr/>
        <a:lstStyle/>
        <a:p>
          <a:r>
            <a:rPr lang="es-ES" dirty="0"/>
            <a:t>APLICACIONES DE MMCC</a:t>
          </a:r>
        </a:p>
      </dgm:t>
    </dgm:pt>
    <dgm:pt modelId="{0837CA69-F47C-4C0A-8CDF-048A31009984}" type="parTrans" cxnId="{49C7D91A-4F4F-4B4E-8AF4-CC5AD068E2EC}">
      <dgm:prSet/>
      <dgm:spPr/>
      <dgm:t>
        <a:bodyPr/>
        <a:lstStyle/>
        <a:p>
          <a:endParaRPr lang="es-ES"/>
        </a:p>
      </dgm:t>
    </dgm:pt>
    <dgm:pt modelId="{F3894CCB-F462-4641-A490-40B99D1795D7}" type="sibTrans" cxnId="{49C7D91A-4F4F-4B4E-8AF4-CC5AD068E2EC}">
      <dgm:prSet/>
      <dgm:spPr/>
      <dgm:t>
        <a:bodyPr/>
        <a:lstStyle/>
        <a:p>
          <a:endParaRPr lang="es-ES"/>
        </a:p>
      </dgm:t>
    </dgm:pt>
    <dgm:pt modelId="{0A97FAD5-A757-40E8-BEF3-8648D138DBDA}">
      <dgm:prSet phldrT="[Texto]"/>
      <dgm:spPr/>
      <dgm:t>
        <a:bodyPr/>
        <a:lstStyle/>
        <a:p>
          <a:r>
            <a:rPr lang="es-ES" dirty="0"/>
            <a:t>EJEMPLOS EN ES</a:t>
          </a:r>
        </a:p>
      </dgm:t>
    </dgm:pt>
    <dgm:pt modelId="{C7FBC414-A6BB-4106-8195-44499580CF23}" type="parTrans" cxnId="{203485C9-7FA1-46EF-AC30-9B1216E2D284}">
      <dgm:prSet/>
      <dgm:spPr/>
      <dgm:t>
        <a:bodyPr/>
        <a:lstStyle/>
        <a:p>
          <a:endParaRPr lang="es-ES"/>
        </a:p>
      </dgm:t>
    </dgm:pt>
    <dgm:pt modelId="{32EA489A-9EED-4305-8A21-33EC288A989C}" type="sibTrans" cxnId="{203485C9-7FA1-46EF-AC30-9B1216E2D284}">
      <dgm:prSet/>
      <dgm:spPr/>
      <dgm:t>
        <a:bodyPr/>
        <a:lstStyle/>
        <a:p>
          <a:endParaRPr lang="es-ES"/>
        </a:p>
      </dgm:t>
    </dgm:pt>
    <dgm:pt modelId="{473C056D-8BCE-491D-B105-8AA5D21751B0}">
      <dgm:prSet phldrT="[Texto]"/>
      <dgm:spPr/>
      <dgm:t>
        <a:bodyPr/>
        <a:lstStyle/>
        <a:p>
          <a:r>
            <a:rPr lang="es-ES" dirty="0"/>
            <a:t>ODS Y SOSTENIBILIDAD</a:t>
          </a:r>
        </a:p>
      </dgm:t>
    </dgm:pt>
    <dgm:pt modelId="{D3CB8430-614C-4791-9BB5-A2CEC578792A}" type="parTrans" cxnId="{A2C1BC4A-FEA5-46E3-B70B-CF8615EAAEE7}">
      <dgm:prSet/>
      <dgm:spPr/>
      <dgm:t>
        <a:bodyPr/>
        <a:lstStyle/>
        <a:p>
          <a:endParaRPr lang="es-ES"/>
        </a:p>
      </dgm:t>
    </dgm:pt>
    <dgm:pt modelId="{9E11CF8B-F17A-4E8A-94E5-8CCD86FE43FD}" type="sibTrans" cxnId="{A2C1BC4A-FEA5-46E3-B70B-CF8615EAAEE7}">
      <dgm:prSet/>
      <dgm:spPr/>
      <dgm:t>
        <a:bodyPr/>
        <a:lstStyle/>
        <a:p>
          <a:endParaRPr lang="es-ES"/>
        </a:p>
      </dgm:t>
    </dgm:pt>
    <dgm:pt modelId="{FEB197DA-A2F6-4D31-86A1-6924D4BD7DC7}">
      <dgm:prSet phldrT="[Texto]"/>
      <dgm:spPr/>
      <dgm:t>
        <a:bodyPr/>
        <a:lstStyle/>
        <a:p>
          <a:r>
            <a:rPr lang="es-ES" dirty="0"/>
            <a:t>ERRORES CONCEPTUALES</a:t>
          </a:r>
        </a:p>
      </dgm:t>
    </dgm:pt>
    <dgm:pt modelId="{8C3D4CF3-B2DC-4785-8A91-FEED85E0DF8C}" type="parTrans" cxnId="{E8E4DD1B-8EC6-48FB-964D-0F1DDDB9C6A5}">
      <dgm:prSet/>
      <dgm:spPr/>
      <dgm:t>
        <a:bodyPr/>
        <a:lstStyle/>
        <a:p>
          <a:endParaRPr lang="es-ES"/>
        </a:p>
      </dgm:t>
    </dgm:pt>
    <dgm:pt modelId="{B013723D-7958-4126-984A-2F93DA960B87}" type="sibTrans" cxnId="{E8E4DD1B-8EC6-48FB-964D-0F1DDDB9C6A5}">
      <dgm:prSet/>
      <dgm:spPr/>
      <dgm:t>
        <a:bodyPr/>
        <a:lstStyle/>
        <a:p>
          <a:endParaRPr lang="es-ES"/>
        </a:p>
      </dgm:t>
    </dgm:pt>
    <dgm:pt modelId="{256B0FD3-7CA8-4B5D-94C4-2604C4AB7513}">
      <dgm:prSet phldrT="[Texto]"/>
      <dgm:spPr/>
      <dgm:t>
        <a:bodyPr/>
        <a:lstStyle/>
        <a:p>
          <a:r>
            <a:rPr lang="es-ES" dirty="0"/>
            <a:t>EVALUACIÓN AUTÉNTICA</a:t>
          </a:r>
        </a:p>
      </dgm:t>
    </dgm:pt>
    <dgm:pt modelId="{7D4E9264-FB3D-4514-9A79-2E1710C75FBC}" type="parTrans" cxnId="{13426DCC-F69D-40E2-BA47-1E6A7EF00505}">
      <dgm:prSet/>
      <dgm:spPr/>
      <dgm:t>
        <a:bodyPr/>
        <a:lstStyle/>
        <a:p>
          <a:endParaRPr lang="es-ES"/>
        </a:p>
      </dgm:t>
    </dgm:pt>
    <dgm:pt modelId="{F193A0C9-EAB2-4E15-832A-CA745EBCD6B8}" type="sibTrans" cxnId="{13426DCC-F69D-40E2-BA47-1E6A7EF00505}">
      <dgm:prSet/>
      <dgm:spPr/>
      <dgm:t>
        <a:bodyPr/>
        <a:lstStyle/>
        <a:p>
          <a:endParaRPr lang="es-ES"/>
        </a:p>
      </dgm:t>
    </dgm:pt>
    <dgm:pt modelId="{A5DB2D15-C841-4005-9D54-66E5AD17DDCD}" type="pres">
      <dgm:prSet presAssocID="{73EA61F9-5BC9-4A85-98A9-B5B0E815E99D}" presName="layout" presStyleCnt="0">
        <dgm:presLayoutVars>
          <dgm:chMax/>
          <dgm:chPref/>
          <dgm:dir/>
          <dgm:resizeHandles/>
        </dgm:presLayoutVars>
      </dgm:prSet>
      <dgm:spPr/>
    </dgm:pt>
    <dgm:pt modelId="{05F49E77-6074-45FC-A93F-4A67128D1129}" type="pres">
      <dgm:prSet presAssocID="{4BA22596-35E7-43EB-A0C9-324D4D609C3D}" presName="root" presStyleCnt="0">
        <dgm:presLayoutVars>
          <dgm:chMax/>
          <dgm:chPref/>
        </dgm:presLayoutVars>
      </dgm:prSet>
      <dgm:spPr/>
    </dgm:pt>
    <dgm:pt modelId="{FFDD2501-996D-4BA2-A7FB-FDC68E1D9E10}" type="pres">
      <dgm:prSet presAssocID="{4BA22596-35E7-43EB-A0C9-324D4D609C3D}" presName="rootComposite" presStyleCnt="0">
        <dgm:presLayoutVars/>
      </dgm:prSet>
      <dgm:spPr/>
    </dgm:pt>
    <dgm:pt modelId="{A2AE9849-86F2-4B66-8C54-836F6F72539B}" type="pres">
      <dgm:prSet presAssocID="{4BA22596-35E7-43EB-A0C9-324D4D609C3D}" presName="ParentAccent" presStyleLbl="alignNode1" presStyleIdx="0" presStyleCnt="2"/>
      <dgm:spPr/>
    </dgm:pt>
    <dgm:pt modelId="{3FDB2004-FA73-45ED-AF75-C51B5629932A}" type="pres">
      <dgm:prSet presAssocID="{4BA22596-35E7-43EB-A0C9-324D4D609C3D}" presName="ParentSmallAccent" presStyleLbl="fgAcc1" presStyleIdx="0" presStyleCnt="2"/>
      <dgm:spPr/>
    </dgm:pt>
    <dgm:pt modelId="{CEB5CE32-3439-4041-8310-0C3BA02FE156}" type="pres">
      <dgm:prSet presAssocID="{4BA22596-35E7-43EB-A0C9-324D4D609C3D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EF04841-2CF1-43B1-8A6B-6CAE113ACE1B}" type="pres">
      <dgm:prSet presAssocID="{4BA22596-35E7-43EB-A0C9-324D4D609C3D}" presName="childShape" presStyleCnt="0">
        <dgm:presLayoutVars>
          <dgm:chMax val="0"/>
          <dgm:chPref val="0"/>
        </dgm:presLayoutVars>
      </dgm:prSet>
      <dgm:spPr/>
    </dgm:pt>
    <dgm:pt modelId="{33114BBE-A088-4710-A967-F364BB02C561}" type="pres">
      <dgm:prSet presAssocID="{FE54E041-4CA2-4D5D-A526-17B5111985A3}" presName="childComposite" presStyleCnt="0">
        <dgm:presLayoutVars>
          <dgm:chMax val="0"/>
          <dgm:chPref val="0"/>
        </dgm:presLayoutVars>
      </dgm:prSet>
      <dgm:spPr/>
    </dgm:pt>
    <dgm:pt modelId="{81F8D0AD-9B41-4D89-9C9B-C38F340611D6}" type="pres">
      <dgm:prSet presAssocID="{FE54E041-4CA2-4D5D-A526-17B5111985A3}" presName="ChildAccent" presStyleLbl="solidFgAcc1" presStyleIdx="0" presStyleCnt="14"/>
      <dgm:spPr/>
    </dgm:pt>
    <dgm:pt modelId="{23B3ECE2-3766-4825-AB3E-D64CED012D2E}" type="pres">
      <dgm:prSet presAssocID="{FE54E041-4CA2-4D5D-A526-17B5111985A3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644A9DB-F466-497D-A165-8623532311CA}" type="pres">
      <dgm:prSet presAssocID="{DFEDAE15-79F8-4B0B-B2CF-ADBB905EC69F}" presName="childComposite" presStyleCnt="0">
        <dgm:presLayoutVars>
          <dgm:chMax val="0"/>
          <dgm:chPref val="0"/>
        </dgm:presLayoutVars>
      </dgm:prSet>
      <dgm:spPr/>
    </dgm:pt>
    <dgm:pt modelId="{EFAC4A8D-508F-4414-9E4E-9209CDDA93E5}" type="pres">
      <dgm:prSet presAssocID="{DFEDAE15-79F8-4B0B-B2CF-ADBB905EC69F}" presName="ChildAccent" presStyleLbl="solidFgAcc1" presStyleIdx="1" presStyleCnt="14"/>
      <dgm:spPr/>
    </dgm:pt>
    <dgm:pt modelId="{DDC0EB13-7552-4DD6-A737-A7BE67A37F0B}" type="pres">
      <dgm:prSet presAssocID="{DFEDAE15-79F8-4B0B-B2CF-ADBB905EC69F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084F2D4-70D1-440E-8F5B-0AA96B52247F}" type="pres">
      <dgm:prSet presAssocID="{3CF754C8-597F-44D7-843B-4F0713EB2D01}" presName="childComposite" presStyleCnt="0">
        <dgm:presLayoutVars>
          <dgm:chMax val="0"/>
          <dgm:chPref val="0"/>
        </dgm:presLayoutVars>
      </dgm:prSet>
      <dgm:spPr/>
    </dgm:pt>
    <dgm:pt modelId="{CEF129DF-DB48-462C-8A6E-783DC0B018BB}" type="pres">
      <dgm:prSet presAssocID="{3CF754C8-597F-44D7-843B-4F0713EB2D01}" presName="ChildAccent" presStyleLbl="solidFgAcc1" presStyleIdx="2" presStyleCnt="14"/>
      <dgm:spPr/>
    </dgm:pt>
    <dgm:pt modelId="{6BE6A466-FED1-4C2E-800D-57E5A9FD4460}" type="pres">
      <dgm:prSet presAssocID="{3CF754C8-597F-44D7-843B-4F0713EB2D01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00DD533-82FD-4169-A350-FE6B91959052}" type="pres">
      <dgm:prSet presAssocID="{FEB197DA-A2F6-4D31-86A1-6924D4BD7DC7}" presName="childComposite" presStyleCnt="0">
        <dgm:presLayoutVars>
          <dgm:chMax val="0"/>
          <dgm:chPref val="0"/>
        </dgm:presLayoutVars>
      </dgm:prSet>
      <dgm:spPr/>
    </dgm:pt>
    <dgm:pt modelId="{65D97D0D-9F7F-488C-8F43-D38F0C722C91}" type="pres">
      <dgm:prSet presAssocID="{FEB197DA-A2F6-4D31-86A1-6924D4BD7DC7}" presName="ChildAccent" presStyleLbl="solidFgAcc1" presStyleIdx="3" presStyleCnt="14"/>
      <dgm:spPr/>
    </dgm:pt>
    <dgm:pt modelId="{B741CD01-7368-44C7-9DCC-BB85392B149E}" type="pres">
      <dgm:prSet presAssocID="{FEB197DA-A2F6-4D31-86A1-6924D4BD7DC7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D989FBB3-73E4-4EAD-9490-136315685AC6}" type="pres">
      <dgm:prSet presAssocID="{256B0FD3-7CA8-4B5D-94C4-2604C4AB7513}" presName="childComposite" presStyleCnt="0">
        <dgm:presLayoutVars>
          <dgm:chMax val="0"/>
          <dgm:chPref val="0"/>
        </dgm:presLayoutVars>
      </dgm:prSet>
      <dgm:spPr/>
    </dgm:pt>
    <dgm:pt modelId="{ACE87173-4008-450C-9313-EB66D5B88F98}" type="pres">
      <dgm:prSet presAssocID="{256B0FD3-7CA8-4B5D-94C4-2604C4AB7513}" presName="ChildAccent" presStyleLbl="solidFgAcc1" presStyleIdx="4" presStyleCnt="14"/>
      <dgm:spPr/>
    </dgm:pt>
    <dgm:pt modelId="{58E687F9-4AF0-45B2-8E9D-6E9EE667F2F5}" type="pres">
      <dgm:prSet presAssocID="{256B0FD3-7CA8-4B5D-94C4-2604C4AB7513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AE03F0E4-6713-45A1-9F29-C851641DAED6}" type="pres">
      <dgm:prSet presAssocID="{85BE84A4-2783-40D2-91C7-4D4631936742}" presName="childComposite" presStyleCnt="0">
        <dgm:presLayoutVars>
          <dgm:chMax val="0"/>
          <dgm:chPref val="0"/>
        </dgm:presLayoutVars>
      </dgm:prSet>
      <dgm:spPr/>
    </dgm:pt>
    <dgm:pt modelId="{45B8C413-0212-4943-BEB9-0FE9607C856C}" type="pres">
      <dgm:prSet presAssocID="{85BE84A4-2783-40D2-91C7-4D4631936742}" presName="ChildAccent" presStyleLbl="solidFgAcc1" presStyleIdx="5" presStyleCnt="14"/>
      <dgm:spPr/>
    </dgm:pt>
    <dgm:pt modelId="{ECEDD3F2-1F1E-424D-BC99-1D20A9C1F5ED}" type="pres">
      <dgm:prSet presAssocID="{85BE84A4-2783-40D2-91C7-4D4631936742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3F504FAC-DA05-4C7D-850E-796F98BC6160}" type="pres">
      <dgm:prSet presAssocID="{473C056D-8BCE-491D-B105-8AA5D21751B0}" presName="childComposite" presStyleCnt="0">
        <dgm:presLayoutVars>
          <dgm:chMax val="0"/>
          <dgm:chPref val="0"/>
        </dgm:presLayoutVars>
      </dgm:prSet>
      <dgm:spPr/>
    </dgm:pt>
    <dgm:pt modelId="{796A7F61-0BF2-4AB1-AFC0-1A5EF993A605}" type="pres">
      <dgm:prSet presAssocID="{473C056D-8BCE-491D-B105-8AA5D21751B0}" presName="ChildAccent" presStyleLbl="solidFgAcc1" presStyleIdx="6" presStyleCnt="14"/>
      <dgm:spPr/>
    </dgm:pt>
    <dgm:pt modelId="{FF2AABEE-91F9-449D-8BCE-6F84D38538A2}" type="pres">
      <dgm:prSet presAssocID="{473C056D-8BCE-491D-B105-8AA5D21751B0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63BC9143-DD90-466D-A408-AF2DA07668E4}" type="pres">
      <dgm:prSet presAssocID="{F1664BBF-41C2-478C-B8E3-9934F76E3E19}" presName="root" presStyleCnt="0">
        <dgm:presLayoutVars>
          <dgm:chMax/>
          <dgm:chPref/>
        </dgm:presLayoutVars>
      </dgm:prSet>
      <dgm:spPr/>
    </dgm:pt>
    <dgm:pt modelId="{3F8BC45A-06AD-4F6E-8312-B3D5D755CB5E}" type="pres">
      <dgm:prSet presAssocID="{F1664BBF-41C2-478C-B8E3-9934F76E3E19}" presName="rootComposite" presStyleCnt="0">
        <dgm:presLayoutVars/>
      </dgm:prSet>
      <dgm:spPr/>
    </dgm:pt>
    <dgm:pt modelId="{D9D94B5D-E4A2-4D66-A8EF-360F41752FCC}" type="pres">
      <dgm:prSet presAssocID="{F1664BBF-41C2-478C-B8E3-9934F76E3E19}" presName="ParentAccent" presStyleLbl="alignNode1" presStyleIdx="1" presStyleCnt="2"/>
      <dgm:spPr>
        <a:ln>
          <a:solidFill>
            <a:schemeClr val="accent1"/>
          </a:solidFill>
        </a:ln>
      </dgm:spPr>
    </dgm:pt>
    <dgm:pt modelId="{3F56B2B9-48E7-4C6C-8DD4-CCCEF05EE9E7}" type="pres">
      <dgm:prSet presAssocID="{F1664BBF-41C2-478C-B8E3-9934F76E3E19}" presName="ParentSmallAccent" presStyleLbl="fgAcc1" presStyleIdx="1" presStyleCnt="2"/>
      <dgm:spPr/>
    </dgm:pt>
    <dgm:pt modelId="{41E14401-EC57-42CB-AB8D-ACD0FD3180FC}" type="pres">
      <dgm:prSet presAssocID="{F1664BBF-41C2-478C-B8E3-9934F76E3E19}" presName="Parent" presStyleLbl="revTx" presStyleIdx="8" presStyleCnt="16" custScaleX="117559">
        <dgm:presLayoutVars>
          <dgm:chMax/>
          <dgm:chPref val="4"/>
          <dgm:bulletEnabled val="1"/>
        </dgm:presLayoutVars>
      </dgm:prSet>
      <dgm:spPr/>
    </dgm:pt>
    <dgm:pt modelId="{0E8BDCB3-D81C-4E99-B161-AA505D241395}" type="pres">
      <dgm:prSet presAssocID="{F1664BBF-41C2-478C-B8E3-9934F76E3E19}" presName="childShape" presStyleCnt="0">
        <dgm:presLayoutVars>
          <dgm:chMax val="0"/>
          <dgm:chPref val="0"/>
        </dgm:presLayoutVars>
      </dgm:prSet>
      <dgm:spPr/>
    </dgm:pt>
    <dgm:pt modelId="{3042D627-FB41-4CAA-A44F-2033514B4B7F}" type="pres">
      <dgm:prSet presAssocID="{BEA8840D-B11B-4DBB-A113-5E6ED12E126F}" presName="childComposite" presStyleCnt="0">
        <dgm:presLayoutVars>
          <dgm:chMax val="0"/>
          <dgm:chPref val="0"/>
        </dgm:presLayoutVars>
      </dgm:prSet>
      <dgm:spPr/>
    </dgm:pt>
    <dgm:pt modelId="{F1EEC1C3-F59E-4DF3-A306-7BE13AE541F6}" type="pres">
      <dgm:prSet presAssocID="{BEA8840D-B11B-4DBB-A113-5E6ED12E126F}" presName="ChildAccent" presStyleLbl="solidFgAcc1" presStyleIdx="7" presStyleCnt="14"/>
      <dgm:spPr/>
    </dgm:pt>
    <dgm:pt modelId="{AF6017B7-FEAF-40CD-9A9E-F82058EC0CB8}" type="pres">
      <dgm:prSet presAssocID="{BEA8840D-B11B-4DBB-A113-5E6ED12E126F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21B55FD6-A1F0-4A0D-A17D-EF912B977090}" type="pres">
      <dgm:prSet presAssocID="{FCDBD908-2A07-469A-9A7E-B189197FC23D}" presName="childComposite" presStyleCnt="0">
        <dgm:presLayoutVars>
          <dgm:chMax val="0"/>
          <dgm:chPref val="0"/>
        </dgm:presLayoutVars>
      </dgm:prSet>
      <dgm:spPr/>
    </dgm:pt>
    <dgm:pt modelId="{7A1ADE3A-1226-42F0-91E8-CC888A4C5E2A}" type="pres">
      <dgm:prSet presAssocID="{FCDBD908-2A07-469A-9A7E-B189197FC23D}" presName="ChildAccent" presStyleLbl="solidFgAcc1" presStyleIdx="8" presStyleCnt="14"/>
      <dgm:spPr/>
    </dgm:pt>
    <dgm:pt modelId="{A5C80C0B-32C0-4472-ABFE-534E19EBBD7F}" type="pres">
      <dgm:prSet presAssocID="{FCDBD908-2A07-469A-9A7E-B189197FC23D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5C07CE90-273A-4F28-A356-BABB19267DA9}" type="pres">
      <dgm:prSet presAssocID="{10D7B12C-066B-4D89-8D81-344DBBB699BB}" presName="childComposite" presStyleCnt="0">
        <dgm:presLayoutVars>
          <dgm:chMax val="0"/>
          <dgm:chPref val="0"/>
        </dgm:presLayoutVars>
      </dgm:prSet>
      <dgm:spPr/>
    </dgm:pt>
    <dgm:pt modelId="{920B9452-4BCB-42D4-AA0D-38A51E7AD768}" type="pres">
      <dgm:prSet presAssocID="{10D7B12C-066B-4D89-8D81-344DBBB699BB}" presName="ChildAccent" presStyleLbl="solidFgAcc1" presStyleIdx="9" presStyleCnt="14"/>
      <dgm:spPr/>
    </dgm:pt>
    <dgm:pt modelId="{24A64F06-08AB-4C2D-AFB2-E3AB96C32E58}" type="pres">
      <dgm:prSet presAssocID="{10D7B12C-066B-4D89-8D81-344DBBB699BB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E0494D4D-EB99-4FEF-9A05-6A32E33BC2BA}" type="pres">
      <dgm:prSet presAssocID="{04620C6A-99F7-40F4-AD10-DC88B5B00176}" presName="childComposite" presStyleCnt="0">
        <dgm:presLayoutVars>
          <dgm:chMax val="0"/>
          <dgm:chPref val="0"/>
        </dgm:presLayoutVars>
      </dgm:prSet>
      <dgm:spPr/>
    </dgm:pt>
    <dgm:pt modelId="{EDA5691B-B366-4B3E-859C-2D9225A11FF2}" type="pres">
      <dgm:prSet presAssocID="{04620C6A-99F7-40F4-AD10-DC88B5B00176}" presName="ChildAccent" presStyleLbl="solidFgAcc1" presStyleIdx="10" presStyleCnt="14"/>
      <dgm:spPr/>
    </dgm:pt>
    <dgm:pt modelId="{169A6874-96B8-4909-94B1-AD745D067C9B}" type="pres">
      <dgm:prSet presAssocID="{04620C6A-99F7-40F4-AD10-DC88B5B00176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1F6B6668-B179-4165-94EA-81912100F5C9}" type="pres">
      <dgm:prSet presAssocID="{ADEA75EA-E618-448C-8C9C-47A103EA24B4}" presName="childComposite" presStyleCnt="0">
        <dgm:presLayoutVars>
          <dgm:chMax val="0"/>
          <dgm:chPref val="0"/>
        </dgm:presLayoutVars>
      </dgm:prSet>
      <dgm:spPr/>
    </dgm:pt>
    <dgm:pt modelId="{3A3E9CEE-30C1-4C1F-A758-21C237AAA0A0}" type="pres">
      <dgm:prSet presAssocID="{ADEA75EA-E618-448C-8C9C-47A103EA24B4}" presName="ChildAccent" presStyleLbl="solidFgAcc1" presStyleIdx="11" presStyleCnt="14"/>
      <dgm:spPr/>
    </dgm:pt>
    <dgm:pt modelId="{B3158043-C130-49F6-83BB-3A9C9F41A768}" type="pres">
      <dgm:prSet presAssocID="{ADEA75EA-E618-448C-8C9C-47A103EA24B4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689BC682-C060-450B-9548-8C1A9D0E77A9}" type="pres">
      <dgm:prSet presAssocID="{705D42F8-279A-47E7-ABD0-BF2369F5D46E}" presName="childComposite" presStyleCnt="0">
        <dgm:presLayoutVars>
          <dgm:chMax val="0"/>
          <dgm:chPref val="0"/>
        </dgm:presLayoutVars>
      </dgm:prSet>
      <dgm:spPr/>
    </dgm:pt>
    <dgm:pt modelId="{28776823-FDBC-46C3-9128-F62838946C1D}" type="pres">
      <dgm:prSet presAssocID="{705D42F8-279A-47E7-ABD0-BF2369F5D46E}" presName="ChildAccent" presStyleLbl="solidFgAcc1" presStyleIdx="12" presStyleCnt="14"/>
      <dgm:spPr/>
    </dgm:pt>
    <dgm:pt modelId="{A6606795-B059-44BC-BA33-C03C634390AA}" type="pres">
      <dgm:prSet presAssocID="{705D42F8-279A-47E7-ABD0-BF2369F5D46E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B28E9417-6204-4967-951E-323A439896B9}" type="pres">
      <dgm:prSet presAssocID="{0A97FAD5-A757-40E8-BEF3-8648D138DBDA}" presName="childComposite" presStyleCnt="0">
        <dgm:presLayoutVars>
          <dgm:chMax val="0"/>
          <dgm:chPref val="0"/>
        </dgm:presLayoutVars>
      </dgm:prSet>
      <dgm:spPr/>
    </dgm:pt>
    <dgm:pt modelId="{9434F67C-F2C2-494D-8B2F-73A34C4A6044}" type="pres">
      <dgm:prSet presAssocID="{0A97FAD5-A757-40E8-BEF3-8648D138DBDA}" presName="ChildAccent" presStyleLbl="solidFgAcc1" presStyleIdx="13" presStyleCnt="14"/>
      <dgm:spPr/>
    </dgm:pt>
    <dgm:pt modelId="{AB336F81-B7D4-42D0-AAC0-A6FCF5062488}" type="pres">
      <dgm:prSet presAssocID="{0A97FAD5-A757-40E8-BEF3-8648D138DBDA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CD685700-BE8A-45D9-BB00-7B3C36EA1214}" srcId="{73EA61F9-5BC9-4A85-98A9-B5B0E815E99D}" destId="{4BA22596-35E7-43EB-A0C9-324D4D609C3D}" srcOrd="0" destOrd="0" parTransId="{4AF6AB58-7F44-4850-8D99-069399C6CBB8}" sibTransId="{8E310CE4-06C2-4638-9FA1-A339A4F57FB3}"/>
    <dgm:cxn modelId="{61F1A402-38E8-4455-8259-C04F00AA90D4}" type="presOf" srcId="{473C056D-8BCE-491D-B105-8AA5D21751B0}" destId="{FF2AABEE-91F9-449D-8BCE-6F84D38538A2}" srcOrd="0" destOrd="0" presId="urn:microsoft.com/office/officeart/2008/layout/SquareAccentList"/>
    <dgm:cxn modelId="{57F91A07-E2C4-48B1-B826-97115A7451CB}" type="presOf" srcId="{04620C6A-99F7-40F4-AD10-DC88B5B00176}" destId="{169A6874-96B8-4909-94B1-AD745D067C9B}" srcOrd="0" destOrd="0" presId="urn:microsoft.com/office/officeart/2008/layout/SquareAccentList"/>
    <dgm:cxn modelId="{3A60B212-CC0F-49BD-8C54-B37A394A6288}" type="presOf" srcId="{F1664BBF-41C2-478C-B8E3-9934F76E3E19}" destId="{41E14401-EC57-42CB-AB8D-ACD0FD3180FC}" srcOrd="0" destOrd="0" presId="urn:microsoft.com/office/officeart/2008/layout/SquareAccentList"/>
    <dgm:cxn modelId="{AC808918-E25A-464A-8168-528B7469FBC3}" type="presOf" srcId="{FEB197DA-A2F6-4D31-86A1-6924D4BD7DC7}" destId="{B741CD01-7368-44C7-9DCC-BB85392B149E}" srcOrd="0" destOrd="0" presId="urn:microsoft.com/office/officeart/2008/layout/SquareAccentList"/>
    <dgm:cxn modelId="{49C7D91A-4F4F-4B4E-8AF4-CC5AD068E2EC}" srcId="{F1664BBF-41C2-478C-B8E3-9934F76E3E19}" destId="{705D42F8-279A-47E7-ABD0-BF2369F5D46E}" srcOrd="5" destOrd="0" parTransId="{0837CA69-F47C-4C0A-8CDF-048A31009984}" sibTransId="{F3894CCB-F462-4641-A490-40B99D1795D7}"/>
    <dgm:cxn modelId="{E8E4DD1B-8EC6-48FB-964D-0F1DDDB9C6A5}" srcId="{4BA22596-35E7-43EB-A0C9-324D4D609C3D}" destId="{FEB197DA-A2F6-4D31-86A1-6924D4BD7DC7}" srcOrd="3" destOrd="0" parTransId="{8C3D4CF3-B2DC-4785-8A91-FEED85E0DF8C}" sibTransId="{B013723D-7958-4126-984A-2F93DA960B87}"/>
    <dgm:cxn modelId="{CB7BD834-E725-4007-8C11-E21017626565}" type="presOf" srcId="{DFEDAE15-79F8-4B0B-B2CF-ADBB905EC69F}" destId="{DDC0EB13-7552-4DD6-A737-A7BE67A37F0B}" srcOrd="0" destOrd="0" presId="urn:microsoft.com/office/officeart/2008/layout/SquareAccentList"/>
    <dgm:cxn modelId="{FE7A8339-409D-4CDB-B8C9-56C8E75CF99D}" type="presOf" srcId="{ADEA75EA-E618-448C-8C9C-47A103EA24B4}" destId="{B3158043-C130-49F6-83BB-3A9C9F41A768}" srcOrd="0" destOrd="0" presId="urn:microsoft.com/office/officeart/2008/layout/SquareAccentList"/>
    <dgm:cxn modelId="{9E3BA75F-B163-4568-9772-0999133CF893}" srcId="{F1664BBF-41C2-478C-B8E3-9934F76E3E19}" destId="{ADEA75EA-E618-448C-8C9C-47A103EA24B4}" srcOrd="4" destOrd="0" parTransId="{F1B45CA6-0058-49EE-9AC2-212B9D60695C}" sibTransId="{8A7333CC-BEDB-4D8D-B456-B650023720F0}"/>
    <dgm:cxn modelId="{920C0A63-626A-42CC-90BD-B0EA3F32C93D}" type="presOf" srcId="{0A97FAD5-A757-40E8-BEF3-8648D138DBDA}" destId="{AB336F81-B7D4-42D0-AAC0-A6FCF5062488}" srcOrd="0" destOrd="0" presId="urn:microsoft.com/office/officeart/2008/layout/SquareAccentList"/>
    <dgm:cxn modelId="{076B0967-96DB-483E-907F-D7860BDF165D}" type="presOf" srcId="{705D42F8-279A-47E7-ABD0-BF2369F5D46E}" destId="{A6606795-B059-44BC-BA33-C03C634390AA}" srcOrd="0" destOrd="0" presId="urn:microsoft.com/office/officeart/2008/layout/SquareAccentList"/>
    <dgm:cxn modelId="{A2C1BC4A-FEA5-46E3-B70B-CF8615EAAEE7}" srcId="{4BA22596-35E7-43EB-A0C9-324D4D609C3D}" destId="{473C056D-8BCE-491D-B105-8AA5D21751B0}" srcOrd="6" destOrd="0" parTransId="{D3CB8430-614C-4791-9BB5-A2CEC578792A}" sibTransId="{9E11CF8B-F17A-4E8A-94E5-8CCD86FE43FD}"/>
    <dgm:cxn modelId="{CD2F766C-2A07-4EB0-9D1A-F9CCDF954054}" srcId="{F1664BBF-41C2-478C-B8E3-9934F76E3E19}" destId="{04620C6A-99F7-40F4-AD10-DC88B5B00176}" srcOrd="3" destOrd="0" parTransId="{8BF3D28C-805F-474B-B6ED-E41CE62A02DE}" sibTransId="{4A1F4AB6-596F-4B90-8525-922EFC4B4167}"/>
    <dgm:cxn modelId="{1AEE4552-0A13-4D17-B37A-12545900C699}" type="presOf" srcId="{4BA22596-35E7-43EB-A0C9-324D4D609C3D}" destId="{CEB5CE32-3439-4041-8310-0C3BA02FE156}" srcOrd="0" destOrd="0" presId="urn:microsoft.com/office/officeart/2008/layout/SquareAccentList"/>
    <dgm:cxn modelId="{271C5386-E892-48BB-B14D-FFB3453CEE78}" type="presOf" srcId="{BEA8840D-B11B-4DBB-A113-5E6ED12E126F}" destId="{AF6017B7-FEAF-40CD-9A9E-F82058EC0CB8}" srcOrd="0" destOrd="0" presId="urn:microsoft.com/office/officeart/2008/layout/SquareAccentList"/>
    <dgm:cxn modelId="{777ACF8A-E748-467A-BDD0-DDF54DFAC9D4}" srcId="{4BA22596-35E7-43EB-A0C9-324D4D609C3D}" destId="{DFEDAE15-79F8-4B0B-B2CF-ADBB905EC69F}" srcOrd="1" destOrd="0" parTransId="{7A9F47C7-D707-4875-AA50-1800759D0344}" sibTransId="{EACCBE8D-848F-4769-A0F6-293071ACFC4D}"/>
    <dgm:cxn modelId="{A600C597-6B54-4896-95A8-8F115BD2AF9F}" type="presOf" srcId="{85BE84A4-2783-40D2-91C7-4D4631936742}" destId="{ECEDD3F2-1F1E-424D-BC99-1D20A9C1F5ED}" srcOrd="0" destOrd="0" presId="urn:microsoft.com/office/officeart/2008/layout/SquareAccentList"/>
    <dgm:cxn modelId="{2A880FA2-BB08-45B2-B74D-AFBFD490AF96}" srcId="{F1664BBF-41C2-478C-B8E3-9934F76E3E19}" destId="{FCDBD908-2A07-469A-9A7E-B189197FC23D}" srcOrd="1" destOrd="0" parTransId="{D4836152-ADAA-44BD-B006-1C634DEB506F}" sibTransId="{AA57EC5E-0CBF-4183-9943-DDA47A870E39}"/>
    <dgm:cxn modelId="{03D376AE-9E25-4E77-80BB-DA188FA9A638}" srcId="{4BA22596-35E7-43EB-A0C9-324D4D609C3D}" destId="{85BE84A4-2783-40D2-91C7-4D4631936742}" srcOrd="5" destOrd="0" parTransId="{ED4CE097-17FA-491D-B82B-E713E756242E}" sibTransId="{DE4F5F25-335B-4211-9AFA-8819139762AB}"/>
    <dgm:cxn modelId="{235E9CB9-7F83-40AC-8E67-C5CF7815A7E4}" type="presOf" srcId="{10D7B12C-066B-4D89-8D81-344DBBB699BB}" destId="{24A64F06-08AB-4C2D-AFB2-E3AB96C32E58}" srcOrd="0" destOrd="0" presId="urn:microsoft.com/office/officeart/2008/layout/SquareAccentList"/>
    <dgm:cxn modelId="{4E44A2BC-B12A-4F58-A26F-ECC0EC15DEB8}" srcId="{73EA61F9-5BC9-4A85-98A9-B5B0E815E99D}" destId="{F1664BBF-41C2-478C-B8E3-9934F76E3E19}" srcOrd="1" destOrd="0" parTransId="{76E4AAF9-E0AF-4DAC-B182-D0F294F1E15F}" sibTransId="{CEB8AD48-1450-4BEB-919B-EED15BA4C315}"/>
    <dgm:cxn modelId="{E4B894C2-B24E-4B7A-AF82-41B85A43B691}" srcId="{F1664BBF-41C2-478C-B8E3-9934F76E3E19}" destId="{BEA8840D-B11B-4DBB-A113-5E6ED12E126F}" srcOrd="0" destOrd="0" parTransId="{5DA1CF5A-91CA-4004-9A6C-C64558D73AF6}" sibTransId="{6A2A434A-0654-4827-B340-F435EE730BA0}"/>
    <dgm:cxn modelId="{E4626AC6-BD30-4556-8105-457C6F318203}" type="presOf" srcId="{3CF754C8-597F-44D7-843B-4F0713EB2D01}" destId="{6BE6A466-FED1-4C2E-800D-57E5A9FD4460}" srcOrd="0" destOrd="0" presId="urn:microsoft.com/office/officeart/2008/layout/SquareAccentList"/>
    <dgm:cxn modelId="{203485C9-7FA1-46EF-AC30-9B1216E2D284}" srcId="{F1664BBF-41C2-478C-B8E3-9934F76E3E19}" destId="{0A97FAD5-A757-40E8-BEF3-8648D138DBDA}" srcOrd="6" destOrd="0" parTransId="{C7FBC414-A6BB-4106-8195-44499580CF23}" sibTransId="{32EA489A-9EED-4305-8A21-33EC288A989C}"/>
    <dgm:cxn modelId="{13426DCC-F69D-40E2-BA47-1E6A7EF00505}" srcId="{4BA22596-35E7-43EB-A0C9-324D4D609C3D}" destId="{256B0FD3-7CA8-4B5D-94C4-2604C4AB7513}" srcOrd="4" destOrd="0" parTransId="{7D4E9264-FB3D-4514-9A79-2E1710C75FBC}" sibTransId="{F193A0C9-EAB2-4E15-832A-CA745EBCD6B8}"/>
    <dgm:cxn modelId="{CEC2DBCC-603B-4FC4-AB44-B7DB9C6E4B23}" srcId="{F1664BBF-41C2-478C-B8E3-9934F76E3E19}" destId="{10D7B12C-066B-4D89-8D81-344DBBB699BB}" srcOrd="2" destOrd="0" parTransId="{DCF8E0E1-36F3-4A64-B0E0-EF1CC3084152}" sibTransId="{330E9DD4-92CD-4EED-B41F-7E3792A9C8EB}"/>
    <dgm:cxn modelId="{0D263DD1-0F84-46BE-9DB9-A84DCAB066AE}" type="presOf" srcId="{FE54E041-4CA2-4D5D-A526-17B5111985A3}" destId="{23B3ECE2-3766-4825-AB3E-D64CED012D2E}" srcOrd="0" destOrd="0" presId="urn:microsoft.com/office/officeart/2008/layout/SquareAccentList"/>
    <dgm:cxn modelId="{5DF6F3D2-4AE8-42C4-8B88-147EDA56E701}" type="presOf" srcId="{73EA61F9-5BC9-4A85-98A9-B5B0E815E99D}" destId="{A5DB2D15-C841-4005-9D54-66E5AD17DDCD}" srcOrd="0" destOrd="0" presId="urn:microsoft.com/office/officeart/2008/layout/SquareAccentList"/>
    <dgm:cxn modelId="{A918D3D6-E8F5-453D-95F2-4A66B3B1CE6E}" srcId="{4BA22596-35E7-43EB-A0C9-324D4D609C3D}" destId="{3CF754C8-597F-44D7-843B-4F0713EB2D01}" srcOrd="2" destOrd="0" parTransId="{63046AF9-B580-4D43-BDE0-DDFFC230AC8B}" sibTransId="{A36BF242-61D5-4C17-838B-A790892D8421}"/>
    <dgm:cxn modelId="{A498A9D8-32DF-4763-8868-39D78B9E976B}" type="presOf" srcId="{FCDBD908-2A07-469A-9A7E-B189197FC23D}" destId="{A5C80C0B-32C0-4472-ABFE-534E19EBBD7F}" srcOrd="0" destOrd="0" presId="urn:microsoft.com/office/officeart/2008/layout/SquareAccentList"/>
    <dgm:cxn modelId="{AF45A0EF-6682-4303-8703-8F8584198DAD}" srcId="{4BA22596-35E7-43EB-A0C9-324D4D609C3D}" destId="{FE54E041-4CA2-4D5D-A526-17B5111985A3}" srcOrd="0" destOrd="0" parTransId="{F8E24EF1-3B55-4F75-A906-2877366771F4}" sibTransId="{BA0A6A10-D713-4AB4-8C13-FE9BC43841FB}"/>
    <dgm:cxn modelId="{F426A5F5-962F-403E-80B8-81B1F784D51B}" type="presOf" srcId="{256B0FD3-7CA8-4B5D-94C4-2604C4AB7513}" destId="{58E687F9-4AF0-45B2-8E9D-6E9EE667F2F5}" srcOrd="0" destOrd="0" presId="urn:microsoft.com/office/officeart/2008/layout/SquareAccentList"/>
    <dgm:cxn modelId="{AC9A6EED-BB02-4E4F-B05E-D08B95CC81BD}" type="presParOf" srcId="{A5DB2D15-C841-4005-9D54-66E5AD17DDCD}" destId="{05F49E77-6074-45FC-A93F-4A67128D1129}" srcOrd="0" destOrd="0" presId="urn:microsoft.com/office/officeart/2008/layout/SquareAccentList"/>
    <dgm:cxn modelId="{A02120A5-EB3D-4F70-B158-0661C51F8052}" type="presParOf" srcId="{05F49E77-6074-45FC-A93F-4A67128D1129}" destId="{FFDD2501-996D-4BA2-A7FB-FDC68E1D9E10}" srcOrd="0" destOrd="0" presId="urn:microsoft.com/office/officeart/2008/layout/SquareAccentList"/>
    <dgm:cxn modelId="{155E4E55-1F44-4199-9678-2F0076095543}" type="presParOf" srcId="{FFDD2501-996D-4BA2-A7FB-FDC68E1D9E10}" destId="{A2AE9849-86F2-4B66-8C54-836F6F72539B}" srcOrd="0" destOrd="0" presId="urn:microsoft.com/office/officeart/2008/layout/SquareAccentList"/>
    <dgm:cxn modelId="{5B367120-6671-40F8-8B34-D51B28752032}" type="presParOf" srcId="{FFDD2501-996D-4BA2-A7FB-FDC68E1D9E10}" destId="{3FDB2004-FA73-45ED-AF75-C51B5629932A}" srcOrd="1" destOrd="0" presId="urn:microsoft.com/office/officeart/2008/layout/SquareAccentList"/>
    <dgm:cxn modelId="{2F62EF1F-284F-4EAB-A5F9-D167C43F07E0}" type="presParOf" srcId="{FFDD2501-996D-4BA2-A7FB-FDC68E1D9E10}" destId="{CEB5CE32-3439-4041-8310-0C3BA02FE156}" srcOrd="2" destOrd="0" presId="urn:microsoft.com/office/officeart/2008/layout/SquareAccentList"/>
    <dgm:cxn modelId="{B743DE21-C57B-4062-9B59-D4CF5C88C0A9}" type="presParOf" srcId="{05F49E77-6074-45FC-A93F-4A67128D1129}" destId="{8EF04841-2CF1-43B1-8A6B-6CAE113ACE1B}" srcOrd="1" destOrd="0" presId="urn:microsoft.com/office/officeart/2008/layout/SquareAccentList"/>
    <dgm:cxn modelId="{A7DBB68B-B6A5-43F5-9730-20E41A22D23B}" type="presParOf" srcId="{8EF04841-2CF1-43B1-8A6B-6CAE113ACE1B}" destId="{33114BBE-A088-4710-A967-F364BB02C561}" srcOrd="0" destOrd="0" presId="urn:microsoft.com/office/officeart/2008/layout/SquareAccentList"/>
    <dgm:cxn modelId="{2D77B1B7-5C5F-427D-A3DA-F745656278CD}" type="presParOf" srcId="{33114BBE-A088-4710-A967-F364BB02C561}" destId="{81F8D0AD-9B41-4D89-9C9B-C38F340611D6}" srcOrd="0" destOrd="0" presId="urn:microsoft.com/office/officeart/2008/layout/SquareAccentList"/>
    <dgm:cxn modelId="{05984518-9609-4662-9C94-85F0F1A1FFA7}" type="presParOf" srcId="{33114BBE-A088-4710-A967-F364BB02C561}" destId="{23B3ECE2-3766-4825-AB3E-D64CED012D2E}" srcOrd="1" destOrd="0" presId="urn:microsoft.com/office/officeart/2008/layout/SquareAccentList"/>
    <dgm:cxn modelId="{3E51E95D-0B1F-4617-ACE6-43A7FF4A8E64}" type="presParOf" srcId="{8EF04841-2CF1-43B1-8A6B-6CAE113ACE1B}" destId="{5644A9DB-F466-497D-A165-8623532311CA}" srcOrd="1" destOrd="0" presId="urn:microsoft.com/office/officeart/2008/layout/SquareAccentList"/>
    <dgm:cxn modelId="{38BCD139-6D60-4E86-A61B-4848230AF475}" type="presParOf" srcId="{5644A9DB-F466-497D-A165-8623532311CA}" destId="{EFAC4A8D-508F-4414-9E4E-9209CDDA93E5}" srcOrd="0" destOrd="0" presId="urn:microsoft.com/office/officeart/2008/layout/SquareAccentList"/>
    <dgm:cxn modelId="{2A609829-9F32-469E-BD5F-A7D140A80C64}" type="presParOf" srcId="{5644A9DB-F466-497D-A165-8623532311CA}" destId="{DDC0EB13-7552-4DD6-A737-A7BE67A37F0B}" srcOrd="1" destOrd="0" presId="urn:microsoft.com/office/officeart/2008/layout/SquareAccentList"/>
    <dgm:cxn modelId="{947AA86D-B5CD-47AE-84F2-CEF9CC9C78F6}" type="presParOf" srcId="{8EF04841-2CF1-43B1-8A6B-6CAE113ACE1B}" destId="{9084F2D4-70D1-440E-8F5B-0AA96B52247F}" srcOrd="2" destOrd="0" presId="urn:microsoft.com/office/officeart/2008/layout/SquareAccentList"/>
    <dgm:cxn modelId="{1A64022D-0FDE-427D-80AE-B6A3966DD977}" type="presParOf" srcId="{9084F2D4-70D1-440E-8F5B-0AA96B52247F}" destId="{CEF129DF-DB48-462C-8A6E-783DC0B018BB}" srcOrd="0" destOrd="0" presId="urn:microsoft.com/office/officeart/2008/layout/SquareAccentList"/>
    <dgm:cxn modelId="{EEDDF6CD-B2BE-40AE-A844-024DC9D6EA25}" type="presParOf" srcId="{9084F2D4-70D1-440E-8F5B-0AA96B52247F}" destId="{6BE6A466-FED1-4C2E-800D-57E5A9FD4460}" srcOrd="1" destOrd="0" presId="urn:microsoft.com/office/officeart/2008/layout/SquareAccentList"/>
    <dgm:cxn modelId="{38675C45-3162-4BA7-A8EC-81083A72AF0D}" type="presParOf" srcId="{8EF04841-2CF1-43B1-8A6B-6CAE113ACE1B}" destId="{000DD533-82FD-4169-A350-FE6B91959052}" srcOrd="3" destOrd="0" presId="urn:microsoft.com/office/officeart/2008/layout/SquareAccentList"/>
    <dgm:cxn modelId="{3B40B955-B964-4B0F-9CA7-1488D40A92A2}" type="presParOf" srcId="{000DD533-82FD-4169-A350-FE6B91959052}" destId="{65D97D0D-9F7F-488C-8F43-D38F0C722C91}" srcOrd="0" destOrd="0" presId="urn:microsoft.com/office/officeart/2008/layout/SquareAccentList"/>
    <dgm:cxn modelId="{40C06360-CF14-48A4-AF01-82576B231198}" type="presParOf" srcId="{000DD533-82FD-4169-A350-FE6B91959052}" destId="{B741CD01-7368-44C7-9DCC-BB85392B149E}" srcOrd="1" destOrd="0" presId="urn:microsoft.com/office/officeart/2008/layout/SquareAccentList"/>
    <dgm:cxn modelId="{7F6AE35C-3245-4F88-AF79-378206DA117F}" type="presParOf" srcId="{8EF04841-2CF1-43B1-8A6B-6CAE113ACE1B}" destId="{D989FBB3-73E4-4EAD-9490-136315685AC6}" srcOrd="4" destOrd="0" presId="urn:microsoft.com/office/officeart/2008/layout/SquareAccentList"/>
    <dgm:cxn modelId="{B3FCEE26-970F-4661-B1F2-3EB192060EFB}" type="presParOf" srcId="{D989FBB3-73E4-4EAD-9490-136315685AC6}" destId="{ACE87173-4008-450C-9313-EB66D5B88F98}" srcOrd="0" destOrd="0" presId="urn:microsoft.com/office/officeart/2008/layout/SquareAccentList"/>
    <dgm:cxn modelId="{49787E04-AD4E-44A4-BBAA-E8C7C9C00B51}" type="presParOf" srcId="{D989FBB3-73E4-4EAD-9490-136315685AC6}" destId="{58E687F9-4AF0-45B2-8E9D-6E9EE667F2F5}" srcOrd="1" destOrd="0" presId="urn:microsoft.com/office/officeart/2008/layout/SquareAccentList"/>
    <dgm:cxn modelId="{B73A0AD7-8A35-467C-9089-2C840A3065AE}" type="presParOf" srcId="{8EF04841-2CF1-43B1-8A6B-6CAE113ACE1B}" destId="{AE03F0E4-6713-45A1-9F29-C851641DAED6}" srcOrd="5" destOrd="0" presId="urn:microsoft.com/office/officeart/2008/layout/SquareAccentList"/>
    <dgm:cxn modelId="{EA061669-9375-486A-B17B-9DDBEE55DF7B}" type="presParOf" srcId="{AE03F0E4-6713-45A1-9F29-C851641DAED6}" destId="{45B8C413-0212-4943-BEB9-0FE9607C856C}" srcOrd="0" destOrd="0" presId="urn:microsoft.com/office/officeart/2008/layout/SquareAccentList"/>
    <dgm:cxn modelId="{544BF6BD-55CC-482D-8517-2CDEB1354AB3}" type="presParOf" srcId="{AE03F0E4-6713-45A1-9F29-C851641DAED6}" destId="{ECEDD3F2-1F1E-424D-BC99-1D20A9C1F5ED}" srcOrd="1" destOrd="0" presId="urn:microsoft.com/office/officeart/2008/layout/SquareAccentList"/>
    <dgm:cxn modelId="{69D82712-3D95-44CF-A296-7DCF1A5590E0}" type="presParOf" srcId="{8EF04841-2CF1-43B1-8A6B-6CAE113ACE1B}" destId="{3F504FAC-DA05-4C7D-850E-796F98BC6160}" srcOrd="6" destOrd="0" presId="urn:microsoft.com/office/officeart/2008/layout/SquareAccentList"/>
    <dgm:cxn modelId="{C30B5801-6565-4BCE-81B6-7D28A3CB0FFA}" type="presParOf" srcId="{3F504FAC-DA05-4C7D-850E-796F98BC6160}" destId="{796A7F61-0BF2-4AB1-AFC0-1A5EF993A605}" srcOrd="0" destOrd="0" presId="urn:microsoft.com/office/officeart/2008/layout/SquareAccentList"/>
    <dgm:cxn modelId="{3E832E2A-12CB-4EF7-A9AF-6A973E54E8D9}" type="presParOf" srcId="{3F504FAC-DA05-4C7D-850E-796F98BC6160}" destId="{FF2AABEE-91F9-449D-8BCE-6F84D38538A2}" srcOrd="1" destOrd="0" presId="urn:microsoft.com/office/officeart/2008/layout/SquareAccentList"/>
    <dgm:cxn modelId="{2F4311DC-EE08-4DA4-B454-14D67F0F5421}" type="presParOf" srcId="{A5DB2D15-C841-4005-9D54-66E5AD17DDCD}" destId="{63BC9143-DD90-466D-A408-AF2DA07668E4}" srcOrd="1" destOrd="0" presId="urn:microsoft.com/office/officeart/2008/layout/SquareAccentList"/>
    <dgm:cxn modelId="{4209862A-3103-4B4F-8D01-653059F85760}" type="presParOf" srcId="{63BC9143-DD90-466D-A408-AF2DA07668E4}" destId="{3F8BC45A-06AD-4F6E-8312-B3D5D755CB5E}" srcOrd="0" destOrd="0" presId="urn:microsoft.com/office/officeart/2008/layout/SquareAccentList"/>
    <dgm:cxn modelId="{C46470DB-3DD5-4D50-99AF-B76099CF0988}" type="presParOf" srcId="{3F8BC45A-06AD-4F6E-8312-B3D5D755CB5E}" destId="{D9D94B5D-E4A2-4D66-A8EF-360F41752FCC}" srcOrd="0" destOrd="0" presId="urn:microsoft.com/office/officeart/2008/layout/SquareAccentList"/>
    <dgm:cxn modelId="{03933F8E-EE6F-434D-8913-6508155B3694}" type="presParOf" srcId="{3F8BC45A-06AD-4F6E-8312-B3D5D755CB5E}" destId="{3F56B2B9-48E7-4C6C-8DD4-CCCEF05EE9E7}" srcOrd="1" destOrd="0" presId="urn:microsoft.com/office/officeart/2008/layout/SquareAccentList"/>
    <dgm:cxn modelId="{9FAB2599-A2CC-4F8F-80D3-0FA556E99735}" type="presParOf" srcId="{3F8BC45A-06AD-4F6E-8312-B3D5D755CB5E}" destId="{41E14401-EC57-42CB-AB8D-ACD0FD3180FC}" srcOrd="2" destOrd="0" presId="urn:microsoft.com/office/officeart/2008/layout/SquareAccentList"/>
    <dgm:cxn modelId="{B394FABF-76AF-4F24-ABD7-AAAC39200E60}" type="presParOf" srcId="{63BC9143-DD90-466D-A408-AF2DA07668E4}" destId="{0E8BDCB3-D81C-4E99-B161-AA505D241395}" srcOrd="1" destOrd="0" presId="urn:microsoft.com/office/officeart/2008/layout/SquareAccentList"/>
    <dgm:cxn modelId="{CC597273-3A66-4905-9E12-8B0BE544DBF9}" type="presParOf" srcId="{0E8BDCB3-D81C-4E99-B161-AA505D241395}" destId="{3042D627-FB41-4CAA-A44F-2033514B4B7F}" srcOrd="0" destOrd="0" presId="urn:microsoft.com/office/officeart/2008/layout/SquareAccentList"/>
    <dgm:cxn modelId="{85DE607C-8C8A-49A9-8694-0047329ED54D}" type="presParOf" srcId="{3042D627-FB41-4CAA-A44F-2033514B4B7F}" destId="{F1EEC1C3-F59E-4DF3-A306-7BE13AE541F6}" srcOrd="0" destOrd="0" presId="urn:microsoft.com/office/officeart/2008/layout/SquareAccentList"/>
    <dgm:cxn modelId="{C98B98A5-8780-49C7-A530-8909EC539E25}" type="presParOf" srcId="{3042D627-FB41-4CAA-A44F-2033514B4B7F}" destId="{AF6017B7-FEAF-40CD-9A9E-F82058EC0CB8}" srcOrd="1" destOrd="0" presId="urn:microsoft.com/office/officeart/2008/layout/SquareAccentList"/>
    <dgm:cxn modelId="{ECB8E301-6AF3-412F-8F75-95A7461F7171}" type="presParOf" srcId="{0E8BDCB3-D81C-4E99-B161-AA505D241395}" destId="{21B55FD6-A1F0-4A0D-A17D-EF912B977090}" srcOrd="1" destOrd="0" presId="urn:microsoft.com/office/officeart/2008/layout/SquareAccentList"/>
    <dgm:cxn modelId="{FA1E0F62-99F6-4226-9D52-98358C4D85F2}" type="presParOf" srcId="{21B55FD6-A1F0-4A0D-A17D-EF912B977090}" destId="{7A1ADE3A-1226-42F0-91E8-CC888A4C5E2A}" srcOrd="0" destOrd="0" presId="urn:microsoft.com/office/officeart/2008/layout/SquareAccentList"/>
    <dgm:cxn modelId="{7DA700D9-7E06-42F2-B6EE-2CD8205DB573}" type="presParOf" srcId="{21B55FD6-A1F0-4A0D-A17D-EF912B977090}" destId="{A5C80C0B-32C0-4472-ABFE-534E19EBBD7F}" srcOrd="1" destOrd="0" presId="urn:microsoft.com/office/officeart/2008/layout/SquareAccentList"/>
    <dgm:cxn modelId="{AAF84102-C6EC-4521-88F7-035A4F5A3B75}" type="presParOf" srcId="{0E8BDCB3-D81C-4E99-B161-AA505D241395}" destId="{5C07CE90-273A-4F28-A356-BABB19267DA9}" srcOrd="2" destOrd="0" presId="urn:microsoft.com/office/officeart/2008/layout/SquareAccentList"/>
    <dgm:cxn modelId="{58799203-2929-48EB-BD2B-3646C0916D3A}" type="presParOf" srcId="{5C07CE90-273A-4F28-A356-BABB19267DA9}" destId="{920B9452-4BCB-42D4-AA0D-38A51E7AD768}" srcOrd="0" destOrd="0" presId="urn:microsoft.com/office/officeart/2008/layout/SquareAccentList"/>
    <dgm:cxn modelId="{297384E5-388E-42D7-B7CF-9B662FAB9675}" type="presParOf" srcId="{5C07CE90-273A-4F28-A356-BABB19267DA9}" destId="{24A64F06-08AB-4C2D-AFB2-E3AB96C32E58}" srcOrd="1" destOrd="0" presId="urn:microsoft.com/office/officeart/2008/layout/SquareAccentList"/>
    <dgm:cxn modelId="{9517505D-817A-46D5-AA73-8F83BCAE71CD}" type="presParOf" srcId="{0E8BDCB3-D81C-4E99-B161-AA505D241395}" destId="{E0494D4D-EB99-4FEF-9A05-6A32E33BC2BA}" srcOrd="3" destOrd="0" presId="urn:microsoft.com/office/officeart/2008/layout/SquareAccentList"/>
    <dgm:cxn modelId="{503A0FFD-427B-4629-9299-8FECC99CDF3D}" type="presParOf" srcId="{E0494D4D-EB99-4FEF-9A05-6A32E33BC2BA}" destId="{EDA5691B-B366-4B3E-859C-2D9225A11FF2}" srcOrd="0" destOrd="0" presId="urn:microsoft.com/office/officeart/2008/layout/SquareAccentList"/>
    <dgm:cxn modelId="{DAEAE0D4-EDD8-4F9F-832E-17C0E6156636}" type="presParOf" srcId="{E0494D4D-EB99-4FEF-9A05-6A32E33BC2BA}" destId="{169A6874-96B8-4909-94B1-AD745D067C9B}" srcOrd="1" destOrd="0" presId="urn:microsoft.com/office/officeart/2008/layout/SquareAccentList"/>
    <dgm:cxn modelId="{96A0B33C-4C43-477F-B3A6-9B9657C4B5A5}" type="presParOf" srcId="{0E8BDCB3-D81C-4E99-B161-AA505D241395}" destId="{1F6B6668-B179-4165-94EA-81912100F5C9}" srcOrd="4" destOrd="0" presId="urn:microsoft.com/office/officeart/2008/layout/SquareAccentList"/>
    <dgm:cxn modelId="{3AF548CE-E640-4DCA-9668-635348A65E47}" type="presParOf" srcId="{1F6B6668-B179-4165-94EA-81912100F5C9}" destId="{3A3E9CEE-30C1-4C1F-A758-21C237AAA0A0}" srcOrd="0" destOrd="0" presId="urn:microsoft.com/office/officeart/2008/layout/SquareAccentList"/>
    <dgm:cxn modelId="{6047C3C9-0B24-40B4-A3C5-934CF6590207}" type="presParOf" srcId="{1F6B6668-B179-4165-94EA-81912100F5C9}" destId="{B3158043-C130-49F6-83BB-3A9C9F41A768}" srcOrd="1" destOrd="0" presId="urn:microsoft.com/office/officeart/2008/layout/SquareAccentList"/>
    <dgm:cxn modelId="{4858373E-54E6-4E60-9A8C-6E784F3ACC80}" type="presParOf" srcId="{0E8BDCB3-D81C-4E99-B161-AA505D241395}" destId="{689BC682-C060-450B-9548-8C1A9D0E77A9}" srcOrd="5" destOrd="0" presId="urn:microsoft.com/office/officeart/2008/layout/SquareAccentList"/>
    <dgm:cxn modelId="{C069EC52-B822-419B-8987-732090C450EF}" type="presParOf" srcId="{689BC682-C060-450B-9548-8C1A9D0E77A9}" destId="{28776823-FDBC-46C3-9128-F62838946C1D}" srcOrd="0" destOrd="0" presId="urn:microsoft.com/office/officeart/2008/layout/SquareAccentList"/>
    <dgm:cxn modelId="{CE068EAA-5A35-40CE-B37C-81E93FC9322A}" type="presParOf" srcId="{689BC682-C060-450B-9548-8C1A9D0E77A9}" destId="{A6606795-B059-44BC-BA33-C03C634390AA}" srcOrd="1" destOrd="0" presId="urn:microsoft.com/office/officeart/2008/layout/SquareAccentList"/>
    <dgm:cxn modelId="{085A5295-6D90-4876-9D59-AEC119C4CDA4}" type="presParOf" srcId="{0E8BDCB3-D81C-4E99-B161-AA505D241395}" destId="{B28E9417-6204-4967-951E-323A439896B9}" srcOrd="6" destOrd="0" presId="urn:microsoft.com/office/officeart/2008/layout/SquareAccentList"/>
    <dgm:cxn modelId="{483B6922-FAEA-4F9A-A15B-059EAA2BE5FF}" type="presParOf" srcId="{B28E9417-6204-4967-951E-323A439896B9}" destId="{9434F67C-F2C2-494D-8B2F-73A34C4A6044}" srcOrd="0" destOrd="0" presId="urn:microsoft.com/office/officeart/2008/layout/SquareAccentList"/>
    <dgm:cxn modelId="{2E2CE9CD-6AD8-4E9A-9A02-30A8CBB3709A}" type="presParOf" srcId="{B28E9417-6204-4967-951E-323A439896B9}" destId="{AB336F81-B7D4-42D0-AAC0-A6FCF5062488}" srcOrd="1" destOrd="0" presId="urn:microsoft.com/office/officeart/2008/layout/SquareAccentList"/>
  </dgm:cxnLst>
  <dgm:bg/>
  <dgm:whole>
    <a:ln>
      <a:solidFill>
        <a:srgbClr val="8FA97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3EA61F9-5BC9-4A85-98A9-B5B0E815E99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A22596-35E7-43EB-A0C9-324D4D609C3D}">
      <dgm:prSet phldrT="[Texto]"/>
      <dgm:spPr/>
      <dgm:t>
        <a:bodyPr/>
        <a:lstStyle/>
        <a:p>
          <a:r>
            <a:rPr lang="es-ES" b="1" dirty="0"/>
            <a:t>IDEAS CLAVE DE APRENDIZAJE SIGNIFICATIVO (AS) </a:t>
          </a:r>
        </a:p>
      </dgm:t>
    </dgm:pt>
    <dgm:pt modelId="{4AF6AB58-7F44-4850-8D99-069399C6CBB8}" type="parTrans" cxnId="{CD685700-BE8A-45D9-BB00-7B3C36EA1214}">
      <dgm:prSet/>
      <dgm:spPr/>
      <dgm:t>
        <a:bodyPr/>
        <a:lstStyle/>
        <a:p>
          <a:endParaRPr lang="es-ES"/>
        </a:p>
      </dgm:t>
    </dgm:pt>
    <dgm:pt modelId="{8E310CE4-06C2-4638-9FA1-A339A4F57FB3}" type="sibTrans" cxnId="{CD685700-BE8A-45D9-BB00-7B3C36EA1214}">
      <dgm:prSet/>
      <dgm:spPr/>
      <dgm:t>
        <a:bodyPr/>
        <a:lstStyle/>
        <a:p>
          <a:endParaRPr lang="es-ES"/>
        </a:p>
      </dgm:t>
    </dgm:pt>
    <dgm:pt modelId="{FE54E041-4CA2-4D5D-A526-17B5111985A3}">
      <dgm:prSet phldrT="[Texto]"/>
      <dgm:spPr/>
      <dgm:t>
        <a:bodyPr/>
        <a:lstStyle/>
        <a:p>
          <a:r>
            <a:rPr lang="es-ES" dirty="0"/>
            <a:t>ANTECEDENTES</a:t>
          </a:r>
        </a:p>
      </dgm:t>
    </dgm:pt>
    <dgm:pt modelId="{F8E24EF1-3B55-4F75-A906-2877366771F4}" type="parTrans" cxnId="{AF45A0EF-6682-4303-8703-8F8584198DAD}">
      <dgm:prSet/>
      <dgm:spPr/>
      <dgm:t>
        <a:bodyPr/>
        <a:lstStyle/>
        <a:p>
          <a:endParaRPr lang="es-ES"/>
        </a:p>
      </dgm:t>
    </dgm:pt>
    <dgm:pt modelId="{BA0A6A10-D713-4AB4-8C13-FE9BC43841FB}" type="sibTrans" cxnId="{AF45A0EF-6682-4303-8703-8F8584198DAD}">
      <dgm:prSet/>
      <dgm:spPr/>
      <dgm:t>
        <a:bodyPr/>
        <a:lstStyle/>
        <a:p>
          <a:endParaRPr lang="es-ES"/>
        </a:p>
      </dgm:t>
    </dgm:pt>
    <dgm:pt modelId="{DFEDAE15-79F8-4B0B-B2CF-ADBB905EC69F}">
      <dgm:prSet phldrT="[Texto]"/>
      <dgm:spPr/>
      <dgm:t>
        <a:bodyPr/>
        <a:lstStyle/>
        <a:p>
          <a:r>
            <a:rPr lang="es-ES" dirty="0"/>
            <a:t>EDUCACIÓN S. XXI</a:t>
          </a:r>
        </a:p>
      </dgm:t>
    </dgm:pt>
    <dgm:pt modelId="{7A9F47C7-D707-4875-AA50-1800759D0344}" type="parTrans" cxnId="{777ACF8A-E748-467A-BDD0-DDF54DFAC9D4}">
      <dgm:prSet/>
      <dgm:spPr/>
      <dgm:t>
        <a:bodyPr/>
        <a:lstStyle/>
        <a:p>
          <a:endParaRPr lang="es-ES"/>
        </a:p>
      </dgm:t>
    </dgm:pt>
    <dgm:pt modelId="{EACCBE8D-848F-4769-A0F6-293071ACFC4D}" type="sibTrans" cxnId="{777ACF8A-E748-467A-BDD0-DDF54DFAC9D4}">
      <dgm:prSet/>
      <dgm:spPr/>
      <dgm:t>
        <a:bodyPr/>
        <a:lstStyle/>
        <a:p>
          <a:endParaRPr lang="es-ES"/>
        </a:p>
      </dgm:t>
    </dgm:pt>
    <dgm:pt modelId="{3CF754C8-597F-44D7-843B-4F0713EB2D01}">
      <dgm:prSet phldrT="[Texto]"/>
      <dgm:spPr/>
      <dgm:t>
        <a:bodyPr/>
        <a:lstStyle/>
        <a:p>
          <a:r>
            <a:rPr lang="es-ES" dirty="0"/>
            <a:t>TEORÍA AS-REFERENTES</a:t>
          </a:r>
        </a:p>
      </dgm:t>
    </dgm:pt>
    <dgm:pt modelId="{63046AF9-B580-4D43-BDE0-DDFFC230AC8B}" type="parTrans" cxnId="{A918D3D6-E8F5-453D-95F2-4A66B3B1CE6E}">
      <dgm:prSet/>
      <dgm:spPr/>
      <dgm:t>
        <a:bodyPr/>
        <a:lstStyle/>
        <a:p>
          <a:endParaRPr lang="es-ES"/>
        </a:p>
      </dgm:t>
    </dgm:pt>
    <dgm:pt modelId="{A36BF242-61D5-4C17-838B-A790892D8421}" type="sibTrans" cxnId="{A918D3D6-E8F5-453D-95F2-4A66B3B1CE6E}">
      <dgm:prSet/>
      <dgm:spPr/>
      <dgm:t>
        <a:bodyPr/>
        <a:lstStyle/>
        <a:p>
          <a:endParaRPr lang="es-ES"/>
        </a:p>
      </dgm:t>
    </dgm:pt>
    <dgm:pt modelId="{F1664BBF-41C2-478C-B8E3-9934F76E3E19}">
      <dgm:prSet phldrT="[Texto]"/>
      <dgm:spPr/>
      <dgm:t>
        <a:bodyPr/>
        <a:lstStyle/>
        <a:p>
          <a:r>
            <a:rPr lang="es-ES" b="1" dirty="0"/>
            <a:t>APLICACIÓN AS EN EDUCACIÓN SUPERIOR</a:t>
          </a:r>
        </a:p>
      </dgm:t>
    </dgm:pt>
    <dgm:pt modelId="{76E4AAF9-E0AF-4DAC-B182-D0F294F1E15F}" type="parTrans" cxnId="{4E44A2BC-B12A-4F58-A26F-ECC0EC15DEB8}">
      <dgm:prSet/>
      <dgm:spPr/>
      <dgm:t>
        <a:bodyPr/>
        <a:lstStyle/>
        <a:p>
          <a:endParaRPr lang="es-ES"/>
        </a:p>
      </dgm:t>
    </dgm:pt>
    <dgm:pt modelId="{CEB8AD48-1450-4BEB-919B-EED15BA4C315}" type="sibTrans" cxnId="{4E44A2BC-B12A-4F58-A26F-ECC0EC15DEB8}">
      <dgm:prSet/>
      <dgm:spPr/>
      <dgm:t>
        <a:bodyPr/>
        <a:lstStyle/>
        <a:p>
          <a:endParaRPr lang="es-ES"/>
        </a:p>
      </dgm:t>
    </dgm:pt>
    <dgm:pt modelId="{BEA8840D-B11B-4DBB-A113-5E6ED12E126F}">
      <dgm:prSet phldrT="[Texto]"/>
      <dgm:spPr/>
      <dgm:t>
        <a:bodyPr/>
        <a:lstStyle/>
        <a:p>
          <a:r>
            <a:rPr lang="es-ES" dirty="0"/>
            <a:t>MMCC: QUÉ NO SON</a:t>
          </a:r>
        </a:p>
      </dgm:t>
    </dgm:pt>
    <dgm:pt modelId="{5DA1CF5A-91CA-4004-9A6C-C64558D73AF6}" type="parTrans" cxnId="{E4B894C2-B24E-4B7A-AF82-41B85A43B691}">
      <dgm:prSet/>
      <dgm:spPr/>
      <dgm:t>
        <a:bodyPr/>
        <a:lstStyle/>
        <a:p>
          <a:endParaRPr lang="es-ES"/>
        </a:p>
      </dgm:t>
    </dgm:pt>
    <dgm:pt modelId="{6A2A434A-0654-4827-B340-F435EE730BA0}" type="sibTrans" cxnId="{E4B894C2-B24E-4B7A-AF82-41B85A43B691}">
      <dgm:prSet/>
      <dgm:spPr/>
      <dgm:t>
        <a:bodyPr/>
        <a:lstStyle/>
        <a:p>
          <a:endParaRPr lang="es-ES"/>
        </a:p>
      </dgm:t>
    </dgm:pt>
    <dgm:pt modelId="{FCDBD908-2A07-469A-9A7E-B189197FC23D}">
      <dgm:prSet phldrT="[Texto]"/>
      <dgm:spPr/>
      <dgm:t>
        <a:bodyPr/>
        <a:lstStyle/>
        <a:p>
          <a:r>
            <a:rPr lang="es-ES" dirty="0"/>
            <a:t>PRÁCTICA DE MMCC</a:t>
          </a:r>
        </a:p>
      </dgm:t>
    </dgm:pt>
    <dgm:pt modelId="{D4836152-ADAA-44BD-B006-1C634DEB506F}" type="parTrans" cxnId="{2A880FA2-BB08-45B2-B74D-AFBFD490AF96}">
      <dgm:prSet/>
      <dgm:spPr/>
      <dgm:t>
        <a:bodyPr/>
        <a:lstStyle/>
        <a:p>
          <a:endParaRPr lang="es-ES"/>
        </a:p>
      </dgm:t>
    </dgm:pt>
    <dgm:pt modelId="{AA57EC5E-0CBF-4183-9943-DDA47A870E39}" type="sibTrans" cxnId="{2A880FA2-BB08-45B2-B74D-AFBFD490AF96}">
      <dgm:prSet/>
      <dgm:spPr/>
      <dgm:t>
        <a:bodyPr/>
        <a:lstStyle/>
        <a:p>
          <a:endParaRPr lang="es-ES"/>
        </a:p>
      </dgm:t>
    </dgm:pt>
    <dgm:pt modelId="{10D7B12C-066B-4D89-8D81-344DBBB699BB}">
      <dgm:prSet phldrT="[Texto]"/>
      <dgm:spPr/>
      <dgm:t>
        <a:bodyPr/>
        <a:lstStyle/>
        <a:p>
          <a:r>
            <a:rPr lang="es-ES" dirty="0"/>
            <a:t>MMCC: QUÉ SON</a:t>
          </a:r>
        </a:p>
      </dgm:t>
    </dgm:pt>
    <dgm:pt modelId="{DCF8E0E1-36F3-4A64-B0E0-EF1CC3084152}" type="parTrans" cxnId="{CEC2DBCC-603B-4FC4-AB44-B7DB9C6E4B23}">
      <dgm:prSet/>
      <dgm:spPr/>
      <dgm:t>
        <a:bodyPr/>
        <a:lstStyle/>
        <a:p>
          <a:endParaRPr lang="es-ES"/>
        </a:p>
      </dgm:t>
    </dgm:pt>
    <dgm:pt modelId="{330E9DD4-92CD-4EED-B41F-7E3792A9C8EB}" type="sibTrans" cxnId="{CEC2DBCC-603B-4FC4-AB44-B7DB9C6E4B23}">
      <dgm:prSet/>
      <dgm:spPr/>
      <dgm:t>
        <a:bodyPr/>
        <a:lstStyle/>
        <a:p>
          <a:endParaRPr lang="es-ES"/>
        </a:p>
      </dgm:t>
    </dgm:pt>
    <dgm:pt modelId="{85BE84A4-2783-40D2-91C7-4D4631936742}">
      <dgm:prSet phldrT="[Texto]"/>
      <dgm:spPr/>
      <dgm:t>
        <a:bodyPr/>
        <a:lstStyle/>
        <a:p>
          <a:r>
            <a:rPr lang="es-ES" dirty="0"/>
            <a:t>POSICIONAMIENTO</a:t>
          </a:r>
        </a:p>
      </dgm:t>
    </dgm:pt>
    <dgm:pt modelId="{ED4CE097-17FA-491D-B82B-E713E756242E}" type="parTrans" cxnId="{03D376AE-9E25-4E77-80BB-DA188FA9A638}">
      <dgm:prSet/>
      <dgm:spPr/>
      <dgm:t>
        <a:bodyPr/>
        <a:lstStyle/>
        <a:p>
          <a:endParaRPr lang="es-ES"/>
        </a:p>
      </dgm:t>
    </dgm:pt>
    <dgm:pt modelId="{DE4F5F25-335B-4211-9AFA-8819139762AB}" type="sibTrans" cxnId="{03D376AE-9E25-4E77-80BB-DA188FA9A638}">
      <dgm:prSet/>
      <dgm:spPr/>
      <dgm:t>
        <a:bodyPr/>
        <a:lstStyle/>
        <a:p>
          <a:endParaRPr lang="es-ES"/>
        </a:p>
      </dgm:t>
    </dgm:pt>
    <dgm:pt modelId="{04620C6A-99F7-40F4-AD10-DC88B5B00176}">
      <dgm:prSet phldrT="[Texto]"/>
      <dgm:spPr/>
      <dgm:t>
        <a:bodyPr/>
        <a:lstStyle/>
        <a:p>
          <a:r>
            <a:rPr lang="es-ES" dirty="0"/>
            <a:t>UTILIDAD DE MMCC</a:t>
          </a:r>
        </a:p>
      </dgm:t>
    </dgm:pt>
    <dgm:pt modelId="{8BF3D28C-805F-474B-B6ED-E41CE62A02DE}" type="parTrans" cxnId="{CD2F766C-2A07-4EB0-9D1A-F9CCDF954054}">
      <dgm:prSet/>
      <dgm:spPr/>
      <dgm:t>
        <a:bodyPr/>
        <a:lstStyle/>
        <a:p>
          <a:endParaRPr lang="es-ES"/>
        </a:p>
      </dgm:t>
    </dgm:pt>
    <dgm:pt modelId="{4A1F4AB6-596F-4B90-8525-922EFC4B4167}" type="sibTrans" cxnId="{CD2F766C-2A07-4EB0-9D1A-F9CCDF954054}">
      <dgm:prSet/>
      <dgm:spPr/>
      <dgm:t>
        <a:bodyPr/>
        <a:lstStyle/>
        <a:p>
          <a:endParaRPr lang="es-ES"/>
        </a:p>
      </dgm:t>
    </dgm:pt>
    <dgm:pt modelId="{ADEA75EA-E618-448C-8C9C-47A103EA24B4}">
      <dgm:prSet phldrT="[Texto]"/>
      <dgm:spPr/>
      <dgm:t>
        <a:bodyPr/>
        <a:lstStyle/>
        <a:p>
          <a:r>
            <a:rPr lang="es-ES" dirty="0"/>
            <a:t>PROCEDIMIENTO EN EL AULA</a:t>
          </a:r>
        </a:p>
      </dgm:t>
    </dgm:pt>
    <dgm:pt modelId="{F1B45CA6-0058-49EE-9AC2-212B9D60695C}" type="parTrans" cxnId="{9E3BA75F-B163-4568-9772-0999133CF893}">
      <dgm:prSet/>
      <dgm:spPr/>
      <dgm:t>
        <a:bodyPr/>
        <a:lstStyle/>
        <a:p>
          <a:endParaRPr lang="es-ES"/>
        </a:p>
      </dgm:t>
    </dgm:pt>
    <dgm:pt modelId="{8A7333CC-BEDB-4D8D-B456-B650023720F0}" type="sibTrans" cxnId="{9E3BA75F-B163-4568-9772-0999133CF893}">
      <dgm:prSet/>
      <dgm:spPr/>
      <dgm:t>
        <a:bodyPr/>
        <a:lstStyle/>
        <a:p>
          <a:endParaRPr lang="es-ES"/>
        </a:p>
      </dgm:t>
    </dgm:pt>
    <dgm:pt modelId="{705D42F8-279A-47E7-ABD0-BF2369F5D46E}">
      <dgm:prSet phldrT="[Texto]"/>
      <dgm:spPr/>
      <dgm:t>
        <a:bodyPr/>
        <a:lstStyle/>
        <a:p>
          <a:r>
            <a:rPr lang="es-ES" dirty="0"/>
            <a:t>APLICACIONES DE MMCC</a:t>
          </a:r>
        </a:p>
      </dgm:t>
    </dgm:pt>
    <dgm:pt modelId="{0837CA69-F47C-4C0A-8CDF-048A31009984}" type="parTrans" cxnId="{49C7D91A-4F4F-4B4E-8AF4-CC5AD068E2EC}">
      <dgm:prSet/>
      <dgm:spPr/>
      <dgm:t>
        <a:bodyPr/>
        <a:lstStyle/>
        <a:p>
          <a:endParaRPr lang="es-ES"/>
        </a:p>
      </dgm:t>
    </dgm:pt>
    <dgm:pt modelId="{F3894CCB-F462-4641-A490-40B99D1795D7}" type="sibTrans" cxnId="{49C7D91A-4F4F-4B4E-8AF4-CC5AD068E2EC}">
      <dgm:prSet/>
      <dgm:spPr/>
      <dgm:t>
        <a:bodyPr/>
        <a:lstStyle/>
        <a:p>
          <a:endParaRPr lang="es-ES"/>
        </a:p>
      </dgm:t>
    </dgm:pt>
    <dgm:pt modelId="{0A97FAD5-A757-40E8-BEF3-8648D138DBDA}">
      <dgm:prSet phldrT="[Texto]"/>
      <dgm:spPr/>
      <dgm:t>
        <a:bodyPr/>
        <a:lstStyle/>
        <a:p>
          <a:r>
            <a:rPr lang="es-ES" dirty="0"/>
            <a:t>EJEMPLOS EN ES</a:t>
          </a:r>
        </a:p>
      </dgm:t>
    </dgm:pt>
    <dgm:pt modelId="{C7FBC414-A6BB-4106-8195-44499580CF23}" type="parTrans" cxnId="{203485C9-7FA1-46EF-AC30-9B1216E2D284}">
      <dgm:prSet/>
      <dgm:spPr/>
      <dgm:t>
        <a:bodyPr/>
        <a:lstStyle/>
        <a:p>
          <a:endParaRPr lang="es-ES"/>
        </a:p>
      </dgm:t>
    </dgm:pt>
    <dgm:pt modelId="{32EA489A-9EED-4305-8A21-33EC288A989C}" type="sibTrans" cxnId="{203485C9-7FA1-46EF-AC30-9B1216E2D284}">
      <dgm:prSet/>
      <dgm:spPr/>
      <dgm:t>
        <a:bodyPr/>
        <a:lstStyle/>
        <a:p>
          <a:endParaRPr lang="es-ES"/>
        </a:p>
      </dgm:t>
    </dgm:pt>
    <dgm:pt modelId="{473C056D-8BCE-491D-B105-8AA5D21751B0}">
      <dgm:prSet phldrT="[Texto]"/>
      <dgm:spPr/>
      <dgm:t>
        <a:bodyPr/>
        <a:lstStyle/>
        <a:p>
          <a:r>
            <a:rPr lang="es-ES" dirty="0"/>
            <a:t>ODS Y SOSTENIBILIDAD</a:t>
          </a:r>
        </a:p>
      </dgm:t>
    </dgm:pt>
    <dgm:pt modelId="{D3CB8430-614C-4791-9BB5-A2CEC578792A}" type="parTrans" cxnId="{A2C1BC4A-FEA5-46E3-B70B-CF8615EAAEE7}">
      <dgm:prSet/>
      <dgm:spPr/>
      <dgm:t>
        <a:bodyPr/>
        <a:lstStyle/>
        <a:p>
          <a:endParaRPr lang="es-ES"/>
        </a:p>
      </dgm:t>
    </dgm:pt>
    <dgm:pt modelId="{9E11CF8B-F17A-4E8A-94E5-8CCD86FE43FD}" type="sibTrans" cxnId="{A2C1BC4A-FEA5-46E3-B70B-CF8615EAAEE7}">
      <dgm:prSet/>
      <dgm:spPr/>
      <dgm:t>
        <a:bodyPr/>
        <a:lstStyle/>
        <a:p>
          <a:endParaRPr lang="es-ES"/>
        </a:p>
      </dgm:t>
    </dgm:pt>
    <dgm:pt modelId="{FEB197DA-A2F6-4D31-86A1-6924D4BD7DC7}">
      <dgm:prSet phldrT="[Texto]"/>
      <dgm:spPr/>
      <dgm:t>
        <a:bodyPr/>
        <a:lstStyle/>
        <a:p>
          <a:r>
            <a:rPr lang="es-ES" dirty="0"/>
            <a:t>ERRORES CONCEPTUALES</a:t>
          </a:r>
        </a:p>
      </dgm:t>
    </dgm:pt>
    <dgm:pt modelId="{8C3D4CF3-B2DC-4785-8A91-FEED85E0DF8C}" type="parTrans" cxnId="{E8E4DD1B-8EC6-48FB-964D-0F1DDDB9C6A5}">
      <dgm:prSet/>
      <dgm:spPr/>
      <dgm:t>
        <a:bodyPr/>
        <a:lstStyle/>
        <a:p>
          <a:endParaRPr lang="es-ES"/>
        </a:p>
      </dgm:t>
    </dgm:pt>
    <dgm:pt modelId="{B013723D-7958-4126-984A-2F93DA960B87}" type="sibTrans" cxnId="{E8E4DD1B-8EC6-48FB-964D-0F1DDDB9C6A5}">
      <dgm:prSet/>
      <dgm:spPr/>
      <dgm:t>
        <a:bodyPr/>
        <a:lstStyle/>
        <a:p>
          <a:endParaRPr lang="es-ES"/>
        </a:p>
      </dgm:t>
    </dgm:pt>
    <dgm:pt modelId="{256B0FD3-7CA8-4B5D-94C4-2604C4AB7513}">
      <dgm:prSet phldrT="[Texto]"/>
      <dgm:spPr/>
      <dgm:t>
        <a:bodyPr/>
        <a:lstStyle/>
        <a:p>
          <a:r>
            <a:rPr lang="es-ES" dirty="0"/>
            <a:t>EVALUACIÓN AUTÉNTICA</a:t>
          </a:r>
        </a:p>
      </dgm:t>
    </dgm:pt>
    <dgm:pt modelId="{7D4E9264-FB3D-4514-9A79-2E1710C75FBC}" type="parTrans" cxnId="{13426DCC-F69D-40E2-BA47-1E6A7EF00505}">
      <dgm:prSet/>
      <dgm:spPr/>
      <dgm:t>
        <a:bodyPr/>
        <a:lstStyle/>
        <a:p>
          <a:endParaRPr lang="es-ES"/>
        </a:p>
      </dgm:t>
    </dgm:pt>
    <dgm:pt modelId="{F193A0C9-EAB2-4E15-832A-CA745EBCD6B8}" type="sibTrans" cxnId="{13426DCC-F69D-40E2-BA47-1E6A7EF00505}">
      <dgm:prSet/>
      <dgm:spPr/>
      <dgm:t>
        <a:bodyPr/>
        <a:lstStyle/>
        <a:p>
          <a:endParaRPr lang="es-ES"/>
        </a:p>
      </dgm:t>
    </dgm:pt>
    <dgm:pt modelId="{A5DB2D15-C841-4005-9D54-66E5AD17DDCD}" type="pres">
      <dgm:prSet presAssocID="{73EA61F9-5BC9-4A85-98A9-B5B0E815E99D}" presName="layout" presStyleCnt="0">
        <dgm:presLayoutVars>
          <dgm:chMax/>
          <dgm:chPref/>
          <dgm:dir/>
          <dgm:resizeHandles/>
        </dgm:presLayoutVars>
      </dgm:prSet>
      <dgm:spPr/>
    </dgm:pt>
    <dgm:pt modelId="{05F49E77-6074-45FC-A93F-4A67128D1129}" type="pres">
      <dgm:prSet presAssocID="{4BA22596-35E7-43EB-A0C9-324D4D609C3D}" presName="root" presStyleCnt="0">
        <dgm:presLayoutVars>
          <dgm:chMax/>
          <dgm:chPref/>
        </dgm:presLayoutVars>
      </dgm:prSet>
      <dgm:spPr/>
    </dgm:pt>
    <dgm:pt modelId="{FFDD2501-996D-4BA2-A7FB-FDC68E1D9E10}" type="pres">
      <dgm:prSet presAssocID="{4BA22596-35E7-43EB-A0C9-324D4D609C3D}" presName="rootComposite" presStyleCnt="0">
        <dgm:presLayoutVars/>
      </dgm:prSet>
      <dgm:spPr/>
    </dgm:pt>
    <dgm:pt modelId="{A2AE9849-86F2-4B66-8C54-836F6F72539B}" type="pres">
      <dgm:prSet presAssocID="{4BA22596-35E7-43EB-A0C9-324D4D609C3D}" presName="ParentAccent" presStyleLbl="alignNode1" presStyleIdx="0" presStyleCnt="2"/>
      <dgm:spPr/>
    </dgm:pt>
    <dgm:pt modelId="{3FDB2004-FA73-45ED-AF75-C51B5629932A}" type="pres">
      <dgm:prSet presAssocID="{4BA22596-35E7-43EB-A0C9-324D4D609C3D}" presName="ParentSmallAccent" presStyleLbl="fgAcc1" presStyleIdx="0" presStyleCnt="2"/>
      <dgm:spPr/>
    </dgm:pt>
    <dgm:pt modelId="{CEB5CE32-3439-4041-8310-0C3BA02FE156}" type="pres">
      <dgm:prSet presAssocID="{4BA22596-35E7-43EB-A0C9-324D4D609C3D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EF04841-2CF1-43B1-8A6B-6CAE113ACE1B}" type="pres">
      <dgm:prSet presAssocID="{4BA22596-35E7-43EB-A0C9-324D4D609C3D}" presName="childShape" presStyleCnt="0">
        <dgm:presLayoutVars>
          <dgm:chMax val="0"/>
          <dgm:chPref val="0"/>
        </dgm:presLayoutVars>
      </dgm:prSet>
      <dgm:spPr/>
    </dgm:pt>
    <dgm:pt modelId="{33114BBE-A088-4710-A967-F364BB02C561}" type="pres">
      <dgm:prSet presAssocID="{FE54E041-4CA2-4D5D-A526-17B5111985A3}" presName="childComposite" presStyleCnt="0">
        <dgm:presLayoutVars>
          <dgm:chMax val="0"/>
          <dgm:chPref val="0"/>
        </dgm:presLayoutVars>
      </dgm:prSet>
      <dgm:spPr/>
    </dgm:pt>
    <dgm:pt modelId="{81F8D0AD-9B41-4D89-9C9B-C38F340611D6}" type="pres">
      <dgm:prSet presAssocID="{FE54E041-4CA2-4D5D-A526-17B5111985A3}" presName="ChildAccent" presStyleLbl="solidFgAcc1" presStyleIdx="0" presStyleCnt="14"/>
      <dgm:spPr/>
    </dgm:pt>
    <dgm:pt modelId="{23B3ECE2-3766-4825-AB3E-D64CED012D2E}" type="pres">
      <dgm:prSet presAssocID="{FE54E041-4CA2-4D5D-A526-17B5111985A3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644A9DB-F466-497D-A165-8623532311CA}" type="pres">
      <dgm:prSet presAssocID="{DFEDAE15-79F8-4B0B-B2CF-ADBB905EC69F}" presName="childComposite" presStyleCnt="0">
        <dgm:presLayoutVars>
          <dgm:chMax val="0"/>
          <dgm:chPref val="0"/>
        </dgm:presLayoutVars>
      </dgm:prSet>
      <dgm:spPr/>
    </dgm:pt>
    <dgm:pt modelId="{EFAC4A8D-508F-4414-9E4E-9209CDDA93E5}" type="pres">
      <dgm:prSet presAssocID="{DFEDAE15-79F8-4B0B-B2CF-ADBB905EC69F}" presName="ChildAccent" presStyleLbl="solidFgAcc1" presStyleIdx="1" presStyleCnt="14"/>
      <dgm:spPr/>
    </dgm:pt>
    <dgm:pt modelId="{DDC0EB13-7552-4DD6-A737-A7BE67A37F0B}" type="pres">
      <dgm:prSet presAssocID="{DFEDAE15-79F8-4B0B-B2CF-ADBB905EC69F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084F2D4-70D1-440E-8F5B-0AA96B52247F}" type="pres">
      <dgm:prSet presAssocID="{3CF754C8-597F-44D7-843B-4F0713EB2D01}" presName="childComposite" presStyleCnt="0">
        <dgm:presLayoutVars>
          <dgm:chMax val="0"/>
          <dgm:chPref val="0"/>
        </dgm:presLayoutVars>
      </dgm:prSet>
      <dgm:spPr/>
    </dgm:pt>
    <dgm:pt modelId="{CEF129DF-DB48-462C-8A6E-783DC0B018BB}" type="pres">
      <dgm:prSet presAssocID="{3CF754C8-597F-44D7-843B-4F0713EB2D01}" presName="ChildAccent" presStyleLbl="solidFgAcc1" presStyleIdx="2" presStyleCnt="14"/>
      <dgm:spPr/>
    </dgm:pt>
    <dgm:pt modelId="{6BE6A466-FED1-4C2E-800D-57E5A9FD4460}" type="pres">
      <dgm:prSet presAssocID="{3CF754C8-597F-44D7-843B-4F0713EB2D01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00DD533-82FD-4169-A350-FE6B91959052}" type="pres">
      <dgm:prSet presAssocID="{FEB197DA-A2F6-4D31-86A1-6924D4BD7DC7}" presName="childComposite" presStyleCnt="0">
        <dgm:presLayoutVars>
          <dgm:chMax val="0"/>
          <dgm:chPref val="0"/>
        </dgm:presLayoutVars>
      </dgm:prSet>
      <dgm:spPr/>
    </dgm:pt>
    <dgm:pt modelId="{65D97D0D-9F7F-488C-8F43-D38F0C722C91}" type="pres">
      <dgm:prSet presAssocID="{FEB197DA-A2F6-4D31-86A1-6924D4BD7DC7}" presName="ChildAccent" presStyleLbl="solidFgAcc1" presStyleIdx="3" presStyleCnt="14"/>
      <dgm:spPr/>
    </dgm:pt>
    <dgm:pt modelId="{B741CD01-7368-44C7-9DCC-BB85392B149E}" type="pres">
      <dgm:prSet presAssocID="{FEB197DA-A2F6-4D31-86A1-6924D4BD7DC7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D989FBB3-73E4-4EAD-9490-136315685AC6}" type="pres">
      <dgm:prSet presAssocID="{256B0FD3-7CA8-4B5D-94C4-2604C4AB7513}" presName="childComposite" presStyleCnt="0">
        <dgm:presLayoutVars>
          <dgm:chMax val="0"/>
          <dgm:chPref val="0"/>
        </dgm:presLayoutVars>
      </dgm:prSet>
      <dgm:spPr/>
    </dgm:pt>
    <dgm:pt modelId="{ACE87173-4008-450C-9313-EB66D5B88F98}" type="pres">
      <dgm:prSet presAssocID="{256B0FD3-7CA8-4B5D-94C4-2604C4AB7513}" presName="ChildAccent" presStyleLbl="solidFgAcc1" presStyleIdx="4" presStyleCnt="14"/>
      <dgm:spPr/>
    </dgm:pt>
    <dgm:pt modelId="{58E687F9-4AF0-45B2-8E9D-6E9EE667F2F5}" type="pres">
      <dgm:prSet presAssocID="{256B0FD3-7CA8-4B5D-94C4-2604C4AB7513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AE03F0E4-6713-45A1-9F29-C851641DAED6}" type="pres">
      <dgm:prSet presAssocID="{85BE84A4-2783-40D2-91C7-4D4631936742}" presName="childComposite" presStyleCnt="0">
        <dgm:presLayoutVars>
          <dgm:chMax val="0"/>
          <dgm:chPref val="0"/>
        </dgm:presLayoutVars>
      </dgm:prSet>
      <dgm:spPr/>
    </dgm:pt>
    <dgm:pt modelId="{45B8C413-0212-4943-BEB9-0FE9607C856C}" type="pres">
      <dgm:prSet presAssocID="{85BE84A4-2783-40D2-91C7-4D4631936742}" presName="ChildAccent" presStyleLbl="solidFgAcc1" presStyleIdx="5" presStyleCnt="14"/>
      <dgm:spPr/>
    </dgm:pt>
    <dgm:pt modelId="{ECEDD3F2-1F1E-424D-BC99-1D20A9C1F5ED}" type="pres">
      <dgm:prSet presAssocID="{85BE84A4-2783-40D2-91C7-4D4631936742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3F504FAC-DA05-4C7D-850E-796F98BC6160}" type="pres">
      <dgm:prSet presAssocID="{473C056D-8BCE-491D-B105-8AA5D21751B0}" presName="childComposite" presStyleCnt="0">
        <dgm:presLayoutVars>
          <dgm:chMax val="0"/>
          <dgm:chPref val="0"/>
        </dgm:presLayoutVars>
      </dgm:prSet>
      <dgm:spPr/>
    </dgm:pt>
    <dgm:pt modelId="{796A7F61-0BF2-4AB1-AFC0-1A5EF993A605}" type="pres">
      <dgm:prSet presAssocID="{473C056D-8BCE-491D-B105-8AA5D21751B0}" presName="ChildAccent" presStyleLbl="solidFgAcc1" presStyleIdx="6" presStyleCnt="14"/>
      <dgm:spPr/>
    </dgm:pt>
    <dgm:pt modelId="{FF2AABEE-91F9-449D-8BCE-6F84D38538A2}" type="pres">
      <dgm:prSet presAssocID="{473C056D-8BCE-491D-B105-8AA5D21751B0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63BC9143-DD90-466D-A408-AF2DA07668E4}" type="pres">
      <dgm:prSet presAssocID="{F1664BBF-41C2-478C-B8E3-9934F76E3E19}" presName="root" presStyleCnt="0">
        <dgm:presLayoutVars>
          <dgm:chMax/>
          <dgm:chPref/>
        </dgm:presLayoutVars>
      </dgm:prSet>
      <dgm:spPr/>
    </dgm:pt>
    <dgm:pt modelId="{3F8BC45A-06AD-4F6E-8312-B3D5D755CB5E}" type="pres">
      <dgm:prSet presAssocID="{F1664BBF-41C2-478C-B8E3-9934F76E3E19}" presName="rootComposite" presStyleCnt="0">
        <dgm:presLayoutVars/>
      </dgm:prSet>
      <dgm:spPr/>
    </dgm:pt>
    <dgm:pt modelId="{D9D94B5D-E4A2-4D66-A8EF-360F41752FCC}" type="pres">
      <dgm:prSet presAssocID="{F1664BBF-41C2-478C-B8E3-9934F76E3E19}" presName="ParentAccent" presStyleLbl="alignNode1" presStyleIdx="1" presStyleCnt="2"/>
      <dgm:spPr>
        <a:ln>
          <a:solidFill>
            <a:schemeClr val="accent1"/>
          </a:solidFill>
        </a:ln>
      </dgm:spPr>
    </dgm:pt>
    <dgm:pt modelId="{3F56B2B9-48E7-4C6C-8DD4-CCCEF05EE9E7}" type="pres">
      <dgm:prSet presAssocID="{F1664BBF-41C2-478C-B8E3-9934F76E3E19}" presName="ParentSmallAccent" presStyleLbl="fgAcc1" presStyleIdx="1" presStyleCnt="2"/>
      <dgm:spPr/>
    </dgm:pt>
    <dgm:pt modelId="{41E14401-EC57-42CB-AB8D-ACD0FD3180FC}" type="pres">
      <dgm:prSet presAssocID="{F1664BBF-41C2-478C-B8E3-9934F76E3E19}" presName="Parent" presStyleLbl="revTx" presStyleIdx="8" presStyleCnt="16" custScaleX="117559">
        <dgm:presLayoutVars>
          <dgm:chMax/>
          <dgm:chPref val="4"/>
          <dgm:bulletEnabled val="1"/>
        </dgm:presLayoutVars>
      </dgm:prSet>
      <dgm:spPr/>
    </dgm:pt>
    <dgm:pt modelId="{0E8BDCB3-D81C-4E99-B161-AA505D241395}" type="pres">
      <dgm:prSet presAssocID="{F1664BBF-41C2-478C-B8E3-9934F76E3E19}" presName="childShape" presStyleCnt="0">
        <dgm:presLayoutVars>
          <dgm:chMax val="0"/>
          <dgm:chPref val="0"/>
        </dgm:presLayoutVars>
      </dgm:prSet>
      <dgm:spPr/>
    </dgm:pt>
    <dgm:pt modelId="{3042D627-FB41-4CAA-A44F-2033514B4B7F}" type="pres">
      <dgm:prSet presAssocID="{BEA8840D-B11B-4DBB-A113-5E6ED12E126F}" presName="childComposite" presStyleCnt="0">
        <dgm:presLayoutVars>
          <dgm:chMax val="0"/>
          <dgm:chPref val="0"/>
        </dgm:presLayoutVars>
      </dgm:prSet>
      <dgm:spPr/>
    </dgm:pt>
    <dgm:pt modelId="{F1EEC1C3-F59E-4DF3-A306-7BE13AE541F6}" type="pres">
      <dgm:prSet presAssocID="{BEA8840D-B11B-4DBB-A113-5E6ED12E126F}" presName="ChildAccent" presStyleLbl="solidFgAcc1" presStyleIdx="7" presStyleCnt="14"/>
      <dgm:spPr/>
    </dgm:pt>
    <dgm:pt modelId="{AF6017B7-FEAF-40CD-9A9E-F82058EC0CB8}" type="pres">
      <dgm:prSet presAssocID="{BEA8840D-B11B-4DBB-A113-5E6ED12E126F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21B55FD6-A1F0-4A0D-A17D-EF912B977090}" type="pres">
      <dgm:prSet presAssocID="{FCDBD908-2A07-469A-9A7E-B189197FC23D}" presName="childComposite" presStyleCnt="0">
        <dgm:presLayoutVars>
          <dgm:chMax val="0"/>
          <dgm:chPref val="0"/>
        </dgm:presLayoutVars>
      </dgm:prSet>
      <dgm:spPr/>
    </dgm:pt>
    <dgm:pt modelId="{7A1ADE3A-1226-42F0-91E8-CC888A4C5E2A}" type="pres">
      <dgm:prSet presAssocID="{FCDBD908-2A07-469A-9A7E-B189197FC23D}" presName="ChildAccent" presStyleLbl="solidFgAcc1" presStyleIdx="8" presStyleCnt="14"/>
      <dgm:spPr/>
    </dgm:pt>
    <dgm:pt modelId="{A5C80C0B-32C0-4472-ABFE-534E19EBBD7F}" type="pres">
      <dgm:prSet presAssocID="{FCDBD908-2A07-469A-9A7E-B189197FC23D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5C07CE90-273A-4F28-A356-BABB19267DA9}" type="pres">
      <dgm:prSet presAssocID="{10D7B12C-066B-4D89-8D81-344DBBB699BB}" presName="childComposite" presStyleCnt="0">
        <dgm:presLayoutVars>
          <dgm:chMax val="0"/>
          <dgm:chPref val="0"/>
        </dgm:presLayoutVars>
      </dgm:prSet>
      <dgm:spPr/>
    </dgm:pt>
    <dgm:pt modelId="{920B9452-4BCB-42D4-AA0D-38A51E7AD768}" type="pres">
      <dgm:prSet presAssocID="{10D7B12C-066B-4D89-8D81-344DBBB699BB}" presName="ChildAccent" presStyleLbl="solidFgAcc1" presStyleIdx="9" presStyleCnt="14"/>
      <dgm:spPr/>
    </dgm:pt>
    <dgm:pt modelId="{24A64F06-08AB-4C2D-AFB2-E3AB96C32E58}" type="pres">
      <dgm:prSet presAssocID="{10D7B12C-066B-4D89-8D81-344DBBB699BB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E0494D4D-EB99-4FEF-9A05-6A32E33BC2BA}" type="pres">
      <dgm:prSet presAssocID="{04620C6A-99F7-40F4-AD10-DC88B5B00176}" presName="childComposite" presStyleCnt="0">
        <dgm:presLayoutVars>
          <dgm:chMax val="0"/>
          <dgm:chPref val="0"/>
        </dgm:presLayoutVars>
      </dgm:prSet>
      <dgm:spPr/>
    </dgm:pt>
    <dgm:pt modelId="{EDA5691B-B366-4B3E-859C-2D9225A11FF2}" type="pres">
      <dgm:prSet presAssocID="{04620C6A-99F7-40F4-AD10-DC88B5B00176}" presName="ChildAccent" presStyleLbl="solidFgAcc1" presStyleIdx="10" presStyleCnt="14"/>
      <dgm:spPr/>
    </dgm:pt>
    <dgm:pt modelId="{169A6874-96B8-4909-94B1-AD745D067C9B}" type="pres">
      <dgm:prSet presAssocID="{04620C6A-99F7-40F4-AD10-DC88B5B00176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1F6B6668-B179-4165-94EA-81912100F5C9}" type="pres">
      <dgm:prSet presAssocID="{ADEA75EA-E618-448C-8C9C-47A103EA24B4}" presName="childComposite" presStyleCnt="0">
        <dgm:presLayoutVars>
          <dgm:chMax val="0"/>
          <dgm:chPref val="0"/>
        </dgm:presLayoutVars>
      </dgm:prSet>
      <dgm:spPr/>
    </dgm:pt>
    <dgm:pt modelId="{3A3E9CEE-30C1-4C1F-A758-21C237AAA0A0}" type="pres">
      <dgm:prSet presAssocID="{ADEA75EA-E618-448C-8C9C-47A103EA24B4}" presName="ChildAccent" presStyleLbl="solidFgAcc1" presStyleIdx="11" presStyleCnt="14"/>
      <dgm:spPr/>
    </dgm:pt>
    <dgm:pt modelId="{B3158043-C130-49F6-83BB-3A9C9F41A768}" type="pres">
      <dgm:prSet presAssocID="{ADEA75EA-E618-448C-8C9C-47A103EA24B4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689BC682-C060-450B-9548-8C1A9D0E77A9}" type="pres">
      <dgm:prSet presAssocID="{705D42F8-279A-47E7-ABD0-BF2369F5D46E}" presName="childComposite" presStyleCnt="0">
        <dgm:presLayoutVars>
          <dgm:chMax val="0"/>
          <dgm:chPref val="0"/>
        </dgm:presLayoutVars>
      </dgm:prSet>
      <dgm:spPr/>
    </dgm:pt>
    <dgm:pt modelId="{28776823-FDBC-46C3-9128-F62838946C1D}" type="pres">
      <dgm:prSet presAssocID="{705D42F8-279A-47E7-ABD0-BF2369F5D46E}" presName="ChildAccent" presStyleLbl="solidFgAcc1" presStyleIdx="12" presStyleCnt="14"/>
      <dgm:spPr/>
    </dgm:pt>
    <dgm:pt modelId="{A6606795-B059-44BC-BA33-C03C634390AA}" type="pres">
      <dgm:prSet presAssocID="{705D42F8-279A-47E7-ABD0-BF2369F5D46E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B28E9417-6204-4967-951E-323A439896B9}" type="pres">
      <dgm:prSet presAssocID="{0A97FAD5-A757-40E8-BEF3-8648D138DBDA}" presName="childComposite" presStyleCnt="0">
        <dgm:presLayoutVars>
          <dgm:chMax val="0"/>
          <dgm:chPref val="0"/>
        </dgm:presLayoutVars>
      </dgm:prSet>
      <dgm:spPr/>
    </dgm:pt>
    <dgm:pt modelId="{9434F67C-F2C2-494D-8B2F-73A34C4A6044}" type="pres">
      <dgm:prSet presAssocID="{0A97FAD5-A757-40E8-BEF3-8648D138DBDA}" presName="ChildAccent" presStyleLbl="solidFgAcc1" presStyleIdx="13" presStyleCnt="14"/>
      <dgm:spPr/>
    </dgm:pt>
    <dgm:pt modelId="{AB336F81-B7D4-42D0-AAC0-A6FCF5062488}" type="pres">
      <dgm:prSet presAssocID="{0A97FAD5-A757-40E8-BEF3-8648D138DBDA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CD685700-BE8A-45D9-BB00-7B3C36EA1214}" srcId="{73EA61F9-5BC9-4A85-98A9-B5B0E815E99D}" destId="{4BA22596-35E7-43EB-A0C9-324D4D609C3D}" srcOrd="0" destOrd="0" parTransId="{4AF6AB58-7F44-4850-8D99-069399C6CBB8}" sibTransId="{8E310CE4-06C2-4638-9FA1-A339A4F57FB3}"/>
    <dgm:cxn modelId="{61F1A402-38E8-4455-8259-C04F00AA90D4}" type="presOf" srcId="{473C056D-8BCE-491D-B105-8AA5D21751B0}" destId="{FF2AABEE-91F9-449D-8BCE-6F84D38538A2}" srcOrd="0" destOrd="0" presId="urn:microsoft.com/office/officeart/2008/layout/SquareAccentList"/>
    <dgm:cxn modelId="{57F91A07-E2C4-48B1-B826-97115A7451CB}" type="presOf" srcId="{04620C6A-99F7-40F4-AD10-DC88B5B00176}" destId="{169A6874-96B8-4909-94B1-AD745D067C9B}" srcOrd="0" destOrd="0" presId="urn:microsoft.com/office/officeart/2008/layout/SquareAccentList"/>
    <dgm:cxn modelId="{3A60B212-CC0F-49BD-8C54-B37A394A6288}" type="presOf" srcId="{F1664BBF-41C2-478C-B8E3-9934F76E3E19}" destId="{41E14401-EC57-42CB-AB8D-ACD0FD3180FC}" srcOrd="0" destOrd="0" presId="urn:microsoft.com/office/officeart/2008/layout/SquareAccentList"/>
    <dgm:cxn modelId="{AC808918-E25A-464A-8168-528B7469FBC3}" type="presOf" srcId="{FEB197DA-A2F6-4D31-86A1-6924D4BD7DC7}" destId="{B741CD01-7368-44C7-9DCC-BB85392B149E}" srcOrd="0" destOrd="0" presId="urn:microsoft.com/office/officeart/2008/layout/SquareAccentList"/>
    <dgm:cxn modelId="{49C7D91A-4F4F-4B4E-8AF4-CC5AD068E2EC}" srcId="{F1664BBF-41C2-478C-B8E3-9934F76E3E19}" destId="{705D42F8-279A-47E7-ABD0-BF2369F5D46E}" srcOrd="5" destOrd="0" parTransId="{0837CA69-F47C-4C0A-8CDF-048A31009984}" sibTransId="{F3894CCB-F462-4641-A490-40B99D1795D7}"/>
    <dgm:cxn modelId="{E8E4DD1B-8EC6-48FB-964D-0F1DDDB9C6A5}" srcId="{4BA22596-35E7-43EB-A0C9-324D4D609C3D}" destId="{FEB197DA-A2F6-4D31-86A1-6924D4BD7DC7}" srcOrd="3" destOrd="0" parTransId="{8C3D4CF3-B2DC-4785-8A91-FEED85E0DF8C}" sibTransId="{B013723D-7958-4126-984A-2F93DA960B87}"/>
    <dgm:cxn modelId="{CB7BD834-E725-4007-8C11-E21017626565}" type="presOf" srcId="{DFEDAE15-79F8-4B0B-B2CF-ADBB905EC69F}" destId="{DDC0EB13-7552-4DD6-A737-A7BE67A37F0B}" srcOrd="0" destOrd="0" presId="urn:microsoft.com/office/officeart/2008/layout/SquareAccentList"/>
    <dgm:cxn modelId="{FE7A8339-409D-4CDB-B8C9-56C8E75CF99D}" type="presOf" srcId="{ADEA75EA-E618-448C-8C9C-47A103EA24B4}" destId="{B3158043-C130-49F6-83BB-3A9C9F41A768}" srcOrd="0" destOrd="0" presId="urn:microsoft.com/office/officeart/2008/layout/SquareAccentList"/>
    <dgm:cxn modelId="{9E3BA75F-B163-4568-9772-0999133CF893}" srcId="{F1664BBF-41C2-478C-B8E3-9934F76E3E19}" destId="{ADEA75EA-E618-448C-8C9C-47A103EA24B4}" srcOrd="4" destOrd="0" parTransId="{F1B45CA6-0058-49EE-9AC2-212B9D60695C}" sibTransId="{8A7333CC-BEDB-4D8D-B456-B650023720F0}"/>
    <dgm:cxn modelId="{920C0A63-626A-42CC-90BD-B0EA3F32C93D}" type="presOf" srcId="{0A97FAD5-A757-40E8-BEF3-8648D138DBDA}" destId="{AB336F81-B7D4-42D0-AAC0-A6FCF5062488}" srcOrd="0" destOrd="0" presId="urn:microsoft.com/office/officeart/2008/layout/SquareAccentList"/>
    <dgm:cxn modelId="{076B0967-96DB-483E-907F-D7860BDF165D}" type="presOf" srcId="{705D42F8-279A-47E7-ABD0-BF2369F5D46E}" destId="{A6606795-B059-44BC-BA33-C03C634390AA}" srcOrd="0" destOrd="0" presId="urn:microsoft.com/office/officeart/2008/layout/SquareAccentList"/>
    <dgm:cxn modelId="{A2C1BC4A-FEA5-46E3-B70B-CF8615EAAEE7}" srcId="{4BA22596-35E7-43EB-A0C9-324D4D609C3D}" destId="{473C056D-8BCE-491D-B105-8AA5D21751B0}" srcOrd="6" destOrd="0" parTransId="{D3CB8430-614C-4791-9BB5-A2CEC578792A}" sibTransId="{9E11CF8B-F17A-4E8A-94E5-8CCD86FE43FD}"/>
    <dgm:cxn modelId="{CD2F766C-2A07-4EB0-9D1A-F9CCDF954054}" srcId="{F1664BBF-41C2-478C-B8E3-9934F76E3E19}" destId="{04620C6A-99F7-40F4-AD10-DC88B5B00176}" srcOrd="3" destOrd="0" parTransId="{8BF3D28C-805F-474B-B6ED-E41CE62A02DE}" sibTransId="{4A1F4AB6-596F-4B90-8525-922EFC4B4167}"/>
    <dgm:cxn modelId="{1AEE4552-0A13-4D17-B37A-12545900C699}" type="presOf" srcId="{4BA22596-35E7-43EB-A0C9-324D4D609C3D}" destId="{CEB5CE32-3439-4041-8310-0C3BA02FE156}" srcOrd="0" destOrd="0" presId="urn:microsoft.com/office/officeart/2008/layout/SquareAccentList"/>
    <dgm:cxn modelId="{271C5386-E892-48BB-B14D-FFB3453CEE78}" type="presOf" srcId="{BEA8840D-B11B-4DBB-A113-5E6ED12E126F}" destId="{AF6017B7-FEAF-40CD-9A9E-F82058EC0CB8}" srcOrd="0" destOrd="0" presId="urn:microsoft.com/office/officeart/2008/layout/SquareAccentList"/>
    <dgm:cxn modelId="{777ACF8A-E748-467A-BDD0-DDF54DFAC9D4}" srcId="{4BA22596-35E7-43EB-A0C9-324D4D609C3D}" destId="{DFEDAE15-79F8-4B0B-B2CF-ADBB905EC69F}" srcOrd="1" destOrd="0" parTransId="{7A9F47C7-D707-4875-AA50-1800759D0344}" sibTransId="{EACCBE8D-848F-4769-A0F6-293071ACFC4D}"/>
    <dgm:cxn modelId="{A600C597-6B54-4896-95A8-8F115BD2AF9F}" type="presOf" srcId="{85BE84A4-2783-40D2-91C7-4D4631936742}" destId="{ECEDD3F2-1F1E-424D-BC99-1D20A9C1F5ED}" srcOrd="0" destOrd="0" presId="urn:microsoft.com/office/officeart/2008/layout/SquareAccentList"/>
    <dgm:cxn modelId="{2A880FA2-BB08-45B2-B74D-AFBFD490AF96}" srcId="{F1664BBF-41C2-478C-B8E3-9934F76E3E19}" destId="{FCDBD908-2A07-469A-9A7E-B189197FC23D}" srcOrd="1" destOrd="0" parTransId="{D4836152-ADAA-44BD-B006-1C634DEB506F}" sibTransId="{AA57EC5E-0CBF-4183-9943-DDA47A870E39}"/>
    <dgm:cxn modelId="{03D376AE-9E25-4E77-80BB-DA188FA9A638}" srcId="{4BA22596-35E7-43EB-A0C9-324D4D609C3D}" destId="{85BE84A4-2783-40D2-91C7-4D4631936742}" srcOrd="5" destOrd="0" parTransId="{ED4CE097-17FA-491D-B82B-E713E756242E}" sibTransId="{DE4F5F25-335B-4211-9AFA-8819139762AB}"/>
    <dgm:cxn modelId="{235E9CB9-7F83-40AC-8E67-C5CF7815A7E4}" type="presOf" srcId="{10D7B12C-066B-4D89-8D81-344DBBB699BB}" destId="{24A64F06-08AB-4C2D-AFB2-E3AB96C32E58}" srcOrd="0" destOrd="0" presId="urn:microsoft.com/office/officeart/2008/layout/SquareAccentList"/>
    <dgm:cxn modelId="{4E44A2BC-B12A-4F58-A26F-ECC0EC15DEB8}" srcId="{73EA61F9-5BC9-4A85-98A9-B5B0E815E99D}" destId="{F1664BBF-41C2-478C-B8E3-9934F76E3E19}" srcOrd="1" destOrd="0" parTransId="{76E4AAF9-E0AF-4DAC-B182-D0F294F1E15F}" sibTransId="{CEB8AD48-1450-4BEB-919B-EED15BA4C315}"/>
    <dgm:cxn modelId="{E4B894C2-B24E-4B7A-AF82-41B85A43B691}" srcId="{F1664BBF-41C2-478C-B8E3-9934F76E3E19}" destId="{BEA8840D-B11B-4DBB-A113-5E6ED12E126F}" srcOrd="0" destOrd="0" parTransId="{5DA1CF5A-91CA-4004-9A6C-C64558D73AF6}" sibTransId="{6A2A434A-0654-4827-B340-F435EE730BA0}"/>
    <dgm:cxn modelId="{E4626AC6-BD30-4556-8105-457C6F318203}" type="presOf" srcId="{3CF754C8-597F-44D7-843B-4F0713EB2D01}" destId="{6BE6A466-FED1-4C2E-800D-57E5A9FD4460}" srcOrd="0" destOrd="0" presId="urn:microsoft.com/office/officeart/2008/layout/SquareAccentList"/>
    <dgm:cxn modelId="{203485C9-7FA1-46EF-AC30-9B1216E2D284}" srcId="{F1664BBF-41C2-478C-B8E3-9934F76E3E19}" destId="{0A97FAD5-A757-40E8-BEF3-8648D138DBDA}" srcOrd="6" destOrd="0" parTransId="{C7FBC414-A6BB-4106-8195-44499580CF23}" sibTransId="{32EA489A-9EED-4305-8A21-33EC288A989C}"/>
    <dgm:cxn modelId="{13426DCC-F69D-40E2-BA47-1E6A7EF00505}" srcId="{4BA22596-35E7-43EB-A0C9-324D4D609C3D}" destId="{256B0FD3-7CA8-4B5D-94C4-2604C4AB7513}" srcOrd="4" destOrd="0" parTransId="{7D4E9264-FB3D-4514-9A79-2E1710C75FBC}" sibTransId="{F193A0C9-EAB2-4E15-832A-CA745EBCD6B8}"/>
    <dgm:cxn modelId="{CEC2DBCC-603B-4FC4-AB44-B7DB9C6E4B23}" srcId="{F1664BBF-41C2-478C-B8E3-9934F76E3E19}" destId="{10D7B12C-066B-4D89-8D81-344DBBB699BB}" srcOrd="2" destOrd="0" parTransId="{DCF8E0E1-36F3-4A64-B0E0-EF1CC3084152}" sibTransId="{330E9DD4-92CD-4EED-B41F-7E3792A9C8EB}"/>
    <dgm:cxn modelId="{0D263DD1-0F84-46BE-9DB9-A84DCAB066AE}" type="presOf" srcId="{FE54E041-4CA2-4D5D-A526-17B5111985A3}" destId="{23B3ECE2-3766-4825-AB3E-D64CED012D2E}" srcOrd="0" destOrd="0" presId="urn:microsoft.com/office/officeart/2008/layout/SquareAccentList"/>
    <dgm:cxn modelId="{5DF6F3D2-4AE8-42C4-8B88-147EDA56E701}" type="presOf" srcId="{73EA61F9-5BC9-4A85-98A9-B5B0E815E99D}" destId="{A5DB2D15-C841-4005-9D54-66E5AD17DDCD}" srcOrd="0" destOrd="0" presId="urn:microsoft.com/office/officeart/2008/layout/SquareAccentList"/>
    <dgm:cxn modelId="{A918D3D6-E8F5-453D-95F2-4A66B3B1CE6E}" srcId="{4BA22596-35E7-43EB-A0C9-324D4D609C3D}" destId="{3CF754C8-597F-44D7-843B-4F0713EB2D01}" srcOrd="2" destOrd="0" parTransId="{63046AF9-B580-4D43-BDE0-DDFFC230AC8B}" sibTransId="{A36BF242-61D5-4C17-838B-A790892D8421}"/>
    <dgm:cxn modelId="{A498A9D8-32DF-4763-8868-39D78B9E976B}" type="presOf" srcId="{FCDBD908-2A07-469A-9A7E-B189197FC23D}" destId="{A5C80C0B-32C0-4472-ABFE-534E19EBBD7F}" srcOrd="0" destOrd="0" presId="urn:microsoft.com/office/officeart/2008/layout/SquareAccentList"/>
    <dgm:cxn modelId="{AF45A0EF-6682-4303-8703-8F8584198DAD}" srcId="{4BA22596-35E7-43EB-A0C9-324D4D609C3D}" destId="{FE54E041-4CA2-4D5D-A526-17B5111985A3}" srcOrd="0" destOrd="0" parTransId="{F8E24EF1-3B55-4F75-A906-2877366771F4}" sibTransId="{BA0A6A10-D713-4AB4-8C13-FE9BC43841FB}"/>
    <dgm:cxn modelId="{F426A5F5-962F-403E-80B8-81B1F784D51B}" type="presOf" srcId="{256B0FD3-7CA8-4B5D-94C4-2604C4AB7513}" destId="{58E687F9-4AF0-45B2-8E9D-6E9EE667F2F5}" srcOrd="0" destOrd="0" presId="urn:microsoft.com/office/officeart/2008/layout/SquareAccentList"/>
    <dgm:cxn modelId="{AC9A6EED-BB02-4E4F-B05E-D08B95CC81BD}" type="presParOf" srcId="{A5DB2D15-C841-4005-9D54-66E5AD17DDCD}" destId="{05F49E77-6074-45FC-A93F-4A67128D1129}" srcOrd="0" destOrd="0" presId="urn:microsoft.com/office/officeart/2008/layout/SquareAccentList"/>
    <dgm:cxn modelId="{A02120A5-EB3D-4F70-B158-0661C51F8052}" type="presParOf" srcId="{05F49E77-6074-45FC-A93F-4A67128D1129}" destId="{FFDD2501-996D-4BA2-A7FB-FDC68E1D9E10}" srcOrd="0" destOrd="0" presId="urn:microsoft.com/office/officeart/2008/layout/SquareAccentList"/>
    <dgm:cxn modelId="{155E4E55-1F44-4199-9678-2F0076095543}" type="presParOf" srcId="{FFDD2501-996D-4BA2-A7FB-FDC68E1D9E10}" destId="{A2AE9849-86F2-4B66-8C54-836F6F72539B}" srcOrd="0" destOrd="0" presId="urn:microsoft.com/office/officeart/2008/layout/SquareAccentList"/>
    <dgm:cxn modelId="{5B367120-6671-40F8-8B34-D51B28752032}" type="presParOf" srcId="{FFDD2501-996D-4BA2-A7FB-FDC68E1D9E10}" destId="{3FDB2004-FA73-45ED-AF75-C51B5629932A}" srcOrd="1" destOrd="0" presId="urn:microsoft.com/office/officeart/2008/layout/SquareAccentList"/>
    <dgm:cxn modelId="{2F62EF1F-284F-4EAB-A5F9-D167C43F07E0}" type="presParOf" srcId="{FFDD2501-996D-4BA2-A7FB-FDC68E1D9E10}" destId="{CEB5CE32-3439-4041-8310-0C3BA02FE156}" srcOrd="2" destOrd="0" presId="urn:microsoft.com/office/officeart/2008/layout/SquareAccentList"/>
    <dgm:cxn modelId="{B743DE21-C57B-4062-9B59-D4CF5C88C0A9}" type="presParOf" srcId="{05F49E77-6074-45FC-A93F-4A67128D1129}" destId="{8EF04841-2CF1-43B1-8A6B-6CAE113ACE1B}" srcOrd="1" destOrd="0" presId="urn:microsoft.com/office/officeart/2008/layout/SquareAccentList"/>
    <dgm:cxn modelId="{A7DBB68B-B6A5-43F5-9730-20E41A22D23B}" type="presParOf" srcId="{8EF04841-2CF1-43B1-8A6B-6CAE113ACE1B}" destId="{33114BBE-A088-4710-A967-F364BB02C561}" srcOrd="0" destOrd="0" presId="urn:microsoft.com/office/officeart/2008/layout/SquareAccentList"/>
    <dgm:cxn modelId="{2D77B1B7-5C5F-427D-A3DA-F745656278CD}" type="presParOf" srcId="{33114BBE-A088-4710-A967-F364BB02C561}" destId="{81F8D0AD-9B41-4D89-9C9B-C38F340611D6}" srcOrd="0" destOrd="0" presId="urn:microsoft.com/office/officeart/2008/layout/SquareAccentList"/>
    <dgm:cxn modelId="{05984518-9609-4662-9C94-85F0F1A1FFA7}" type="presParOf" srcId="{33114BBE-A088-4710-A967-F364BB02C561}" destId="{23B3ECE2-3766-4825-AB3E-D64CED012D2E}" srcOrd="1" destOrd="0" presId="urn:microsoft.com/office/officeart/2008/layout/SquareAccentList"/>
    <dgm:cxn modelId="{3E51E95D-0B1F-4617-ACE6-43A7FF4A8E64}" type="presParOf" srcId="{8EF04841-2CF1-43B1-8A6B-6CAE113ACE1B}" destId="{5644A9DB-F466-497D-A165-8623532311CA}" srcOrd="1" destOrd="0" presId="urn:microsoft.com/office/officeart/2008/layout/SquareAccentList"/>
    <dgm:cxn modelId="{38BCD139-6D60-4E86-A61B-4848230AF475}" type="presParOf" srcId="{5644A9DB-F466-497D-A165-8623532311CA}" destId="{EFAC4A8D-508F-4414-9E4E-9209CDDA93E5}" srcOrd="0" destOrd="0" presId="urn:microsoft.com/office/officeart/2008/layout/SquareAccentList"/>
    <dgm:cxn modelId="{2A609829-9F32-469E-BD5F-A7D140A80C64}" type="presParOf" srcId="{5644A9DB-F466-497D-A165-8623532311CA}" destId="{DDC0EB13-7552-4DD6-A737-A7BE67A37F0B}" srcOrd="1" destOrd="0" presId="urn:microsoft.com/office/officeart/2008/layout/SquareAccentList"/>
    <dgm:cxn modelId="{947AA86D-B5CD-47AE-84F2-CEF9CC9C78F6}" type="presParOf" srcId="{8EF04841-2CF1-43B1-8A6B-6CAE113ACE1B}" destId="{9084F2D4-70D1-440E-8F5B-0AA96B52247F}" srcOrd="2" destOrd="0" presId="urn:microsoft.com/office/officeart/2008/layout/SquareAccentList"/>
    <dgm:cxn modelId="{1A64022D-0FDE-427D-80AE-B6A3966DD977}" type="presParOf" srcId="{9084F2D4-70D1-440E-8F5B-0AA96B52247F}" destId="{CEF129DF-DB48-462C-8A6E-783DC0B018BB}" srcOrd="0" destOrd="0" presId="urn:microsoft.com/office/officeart/2008/layout/SquareAccentList"/>
    <dgm:cxn modelId="{EEDDF6CD-B2BE-40AE-A844-024DC9D6EA25}" type="presParOf" srcId="{9084F2D4-70D1-440E-8F5B-0AA96B52247F}" destId="{6BE6A466-FED1-4C2E-800D-57E5A9FD4460}" srcOrd="1" destOrd="0" presId="urn:microsoft.com/office/officeart/2008/layout/SquareAccentList"/>
    <dgm:cxn modelId="{38675C45-3162-4BA7-A8EC-81083A72AF0D}" type="presParOf" srcId="{8EF04841-2CF1-43B1-8A6B-6CAE113ACE1B}" destId="{000DD533-82FD-4169-A350-FE6B91959052}" srcOrd="3" destOrd="0" presId="urn:microsoft.com/office/officeart/2008/layout/SquareAccentList"/>
    <dgm:cxn modelId="{3B40B955-B964-4B0F-9CA7-1488D40A92A2}" type="presParOf" srcId="{000DD533-82FD-4169-A350-FE6B91959052}" destId="{65D97D0D-9F7F-488C-8F43-D38F0C722C91}" srcOrd="0" destOrd="0" presId="urn:microsoft.com/office/officeart/2008/layout/SquareAccentList"/>
    <dgm:cxn modelId="{40C06360-CF14-48A4-AF01-82576B231198}" type="presParOf" srcId="{000DD533-82FD-4169-A350-FE6B91959052}" destId="{B741CD01-7368-44C7-9DCC-BB85392B149E}" srcOrd="1" destOrd="0" presId="urn:microsoft.com/office/officeart/2008/layout/SquareAccentList"/>
    <dgm:cxn modelId="{7F6AE35C-3245-4F88-AF79-378206DA117F}" type="presParOf" srcId="{8EF04841-2CF1-43B1-8A6B-6CAE113ACE1B}" destId="{D989FBB3-73E4-4EAD-9490-136315685AC6}" srcOrd="4" destOrd="0" presId="urn:microsoft.com/office/officeart/2008/layout/SquareAccentList"/>
    <dgm:cxn modelId="{B3FCEE26-970F-4661-B1F2-3EB192060EFB}" type="presParOf" srcId="{D989FBB3-73E4-4EAD-9490-136315685AC6}" destId="{ACE87173-4008-450C-9313-EB66D5B88F98}" srcOrd="0" destOrd="0" presId="urn:microsoft.com/office/officeart/2008/layout/SquareAccentList"/>
    <dgm:cxn modelId="{49787E04-AD4E-44A4-BBAA-E8C7C9C00B51}" type="presParOf" srcId="{D989FBB3-73E4-4EAD-9490-136315685AC6}" destId="{58E687F9-4AF0-45B2-8E9D-6E9EE667F2F5}" srcOrd="1" destOrd="0" presId="urn:microsoft.com/office/officeart/2008/layout/SquareAccentList"/>
    <dgm:cxn modelId="{B73A0AD7-8A35-467C-9089-2C840A3065AE}" type="presParOf" srcId="{8EF04841-2CF1-43B1-8A6B-6CAE113ACE1B}" destId="{AE03F0E4-6713-45A1-9F29-C851641DAED6}" srcOrd="5" destOrd="0" presId="urn:microsoft.com/office/officeart/2008/layout/SquareAccentList"/>
    <dgm:cxn modelId="{EA061669-9375-486A-B17B-9DDBEE55DF7B}" type="presParOf" srcId="{AE03F0E4-6713-45A1-9F29-C851641DAED6}" destId="{45B8C413-0212-4943-BEB9-0FE9607C856C}" srcOrd="0" destOrd="0" presId="urn:microsoft.com/office/officeart/2008/layout/SquareAccentList"/>
    <dgm:cxn modelId="{544BF6BD-55CC-482D-8517-2CDEB1354AB3}" type="presParOf" srcId="{AE03F0E4-6713-45A1-9F29-C851641DAED6}" destId="{ECEDD3F2-1F1E-424D-BC99-1D20A9C1F5ED}" srcOrd="1" destOrd="0" presId="urn:microsoft.com/office/officeart/2008/layout/SquareAccentList"/>
    <dgm:cxn modelId="{69D82712-3D95-44CF-A296-7DCF1A5590E0}" type="presParOf" srcId="{8EF04841-2CF1-43B1-8A6B-6CAE113ACE1B}" destId="{3F504FAC-DA05-4C7D-850E-796F98BC6160}" srcOrd="6" destOrd="0" presId="urn:microsoft.com/office/officeart/2008/layout/SquareAccentList"/>
    <dgm:cxn modelId="{C30B5801-6565-4BCE-81B6-7D28A3CB0FFA}" type="presParOf" srcId="{3F504FAC-DA05-4C7D-850E-796F98BC6160}" destId="{796A7F61-0BF2-4AB1-AFC0-1A5EF993A605}" srcOrd="0" destOrd="0" presId="urn:microsoft.com/office/officeart/2008/layout/SquareAccentList"/>
    <dgm:cxn modelId="{3E832E2A-12CB-4EF7-A9AF-6A973E54E8D9}" type="presParOf" srcId="{3F504FAC-DA05-4C7D-850E-796F98BC6160}" destId="{FF2AABEE-91F9-449D-8BCE-6F84D38538A2}" srcOrd="1" destOrd="0" presId="urn:microsoft.com/office/officeart/2008/layout/SquareAccentList"/>
    <dgm:cxn modelId="{2F4311DC-EE08-4DA4-B454-14D67F0F5421}" type="presParOf" srcId="{A5DB2D15-C841-4005-9D54-66E5AD17DDCD}" destId="{63BC9143-DD90-466D-A408-AF2DA07668E4}" srcOrd="1" destOrd="0" presId="urn:microsoft.com/office/officeart/2008/layout/SquareAccentList"/>
    <dgm:cxn modelId="{4209862A-3103-4B4F-8D01-653059F85760}" type="presParOf" srcId="{63BC9143-DD90-466D-A408-AF2DA07668E4}" destId="{3F8BC45A-06AD-4F6E-8312-B3D5D755CB5E}" srcOrd="0" destOrd="0" presId="urn:microsoft.com/office/officeart/2008/layout/SquareAccentList"/>
    <dgm:cxn modelId="{C46470DB-3DD5-4D50-99AF-B76099CF0988}" type="presParOf" srcId="{3F8BC45A-06AD-4F6E-8312-B3D5D755CB5E}" destId="{D9D94B5D-E4A2-4D66-A8EF-360F41752FCC}" srcOrd="0" destOrd="0" presId="urn:microsoft.com/office/officeart/2008/layout/SquareAccentList"/>
    <dgm:cxn modelId="{03933F8E-EE6F-434D-8913-6508155B3694}" type="presParOf" srcId="{3F8BC45A-06AD-4F6E-8312-B3D5D755CB5E}" destId="{3F56B2B9-48E7-4C6C-8DD4-CCCEF05EE9E7}" srcOrd="1" destOrd="0" presId="urn:microsoft.com/office/officeart/2008/layout/SquareAccentList"/>
    <dgm:cxn modelId="{9FAB2599-A2CC-4F8F-80D3-0FA556E99735}" type="presParOf" srcId="{3F8BC45A-06AD-4F6E-8312-B3D5D755CB5E}" destId="{41E14401-EC57-42CB-AB8D-ACD0FD3180FC}" srcOrd="2" destOrd="0" presId="urn:microsoft.com/office/officeart/2008/layout/SquareAccentList"/>
    <dgm:cxn modelId="{B394FABF-76AF-4F24-ABD7-AAAC39200E60}" type="presParOf" srcId="{63BC9143-DD90-466D-A408-AF2DA07668E4}" destId="{0E8BDCB3-D81C-4E99-B161-AA505D241395}" srcOrd="1" destOrd="0" presId="urn:microsoft.com/office/officeart/2008/layout/SquareAccentList"/>
    <dgm:cxn modelId="{CC597273-3A66-4905-9E12-8B0BE544DBF9}" type="presParOf" srcId="{0E8BDCB3-D81C-4E99-B161-AA505D241395}" destId="{3042D627-FB41-4CAA-A44F-2033514B4B7F}" srcOrd="0" destOrd="0" presId="urn:microsoft.com/office/officeart/2008/layout/SquareAccentList"/>
    <dgm:cxn modelId="{85DE607C-8C8A-49A9-8694-0047329ED54D}" type="presParOf" srcId="{3042D627-FB41-4CAA-A44F-2033514B4B7F}" destId="{F1EEC1C3-F59E-4DF3-A306-7BE13AE541F6}" srcOrd="0" destOrd="0" presId="urn:microsoft.com/office/officeart/2008/layout/SquareAccentList"/>
    <dgm:cxn modelId="{C98B98A5-8780-49C7-A530-8909EC539E25}" type="presParOf" srcId="{3042D627-FB41-4CAA-A44F-2033514B4B7F}" destId="{AF6017B7-FEAF-40CD-9A9E-F82058EC0CB8}" srcOrd="1" destOrd="0" presId="urn:microsoft.com/office/officeart/2008/layout/SquareAccentList"/>
    <dgm:cxn modelId="{ECB8E301-6AF3-412F-8F75-95A7461F7171}" type="presParOf" srcId="{0E8BDCB3-D81C-4E99-B161-AA505D241395}" destId="{21B55FD6-A1F0-4A0D-A17D-EF912B977090}" srcOrd="1" destOrd="0" presId="urn:microsoft.com/office/officeart/2008/layout/SquareAccentList"/>
    <dgm:cxn modelId="{FA1E0F62-99F6-4226-9D52-98358C4D85F2}" type="presParOf" srcId="{21B55FD6-A1F0-4A0D-A17D-EF912B977090}" destId="{7A1ADE3A-1226-42F0-91E8-CC888A4C5E2A}" srcOrd="0" destOrd="0" presId="urn:microsoft.com/office/officeart/2008/layout/SquareAccentList"/>
    <dgm:cxn modelId="{7DA700D9-7E06-42F2-B6EE-2CD8205DB573}" type="presParOf" srcId="{21B55FD6-A1F0-4A0D-A17D-EF912B977090}" destId="{A5C80C0B-32C0-4472-ABFE-534E19EBBD7F}" srcOrd="1" destOrd="0" presId="urn:microsoft.com/office/officeart/2008/layout/SquareAccentList"/>
    <dgm:cxn modelId="{AAF84102-C6EC-4521-88F7-035A4F5A3B75}" type="presParOf" srcId="{0E8BDCB3-D81C-4E99-B161-AA505D241395}" destId="{5C07CE90-273A-4F28-A356-BABB19267DA9}" srcOrd="2" destOrd="0" presId="urn:microsoft.com/office/officeart/2008/layout/SquareAccentList"/>
    <dgm:cxn modelId="{58799203-2929-48EB-BD2B-3646C0916D3A}" type="presParOf" srcId="{5C07CE90-273A-4F28-A356-BABB19267DA9}" destId="{920B9452-4BCB-42D4-AA0D-38A51E7AD768}" srcOrd="0" destOrd="0" presId="urn:microsoft.com/office/officeart/2008/layout/SquareAccentList"/>
    <dgm:cxn modelId="{297384E5-388E-42D7-B7CF-9B662FAB9675}" type="presParOf" srcId="{5C07CE90-273A-4F28-A356-BABB19267DA9}" destId="{24A64F06-08AB-4C2D-AFB2-E3AB96C32E58}" srcOrd="1" destOrd="0" presId="urn:microsoft.com/office/officeart/2008/layout/SquareAccentList"/>
    <dgm:cxn modelId="{9517505D-817A-46D5-AA73-8F83BCAE71CD}" type="presParOf" srcId="{0E8BDCB3-D81C-4E99-B161-AA505D241395}" destId="{E0494D4D-EB99-4FEF-9A05-6A32E33BC2BA}" srcOrd="3" destOrd="0" presId="urn:microsoft.com/office/officeart/2008/layout/SquareAccentList"/>
    <dgm:cxn modelId="{503A0FFD-427B-4629-9299-8FECC99CDF3D}" type="presParOf" srcId="{E0494D4D-EB99-4FEF-9A05-6A32E33BC2BA}" destId="{EDA5691B-B366-4B3E-859C-2D9225A11FF2}" srcOrd="0" destOrd="0" presId="urn:microsoft.com/office/officeart/2008/layout/SquareAccentList"/>
    <dgm:cxn modelId="{DAEAE0D4-EDD8-4F9F-832E-17C0E6156636}" type="presParOf" srcId="{E0494D4D-EB99-4FEF-9A05-6A32E33BC2BA}" destId="{169A6874-96B8-4909-94B1-AD745D067C9B}" srcOrd="1" destOrd="0" presId="urn:microsoft.com/office/officeart/2008/layout/SquareAccentList"/>
    <dgm:cxn modelId="{96A0B33C-4C43-477F-B3A6-9B9657C4B5A5}" type="presParOf" srcId="{0E8BDCB3-D81C-4E99-B161-AA505D241395}" destId="{1F6B6668-B179-4165-94EA-81912100F5C9}" srcOrd="4" destOrd="0" presId="urn:microsoft.com/office/officeart/2008/layout/SquareAccentList"/>
    <dgm:cxn modelId="{3AF548CE-E640-4DCA-9668-635348A65E47}" type="presParOf" srcId="{1F6B6668-B179-4165-94EA-81912100F5C9}" destId="{3A3E9CEE-30C1-4C1F-A758-21C237AAA0A0}" srcOrd="0" destOrd="0" presId="urn:microsoft.com/office/officeart/2008/layout/SquareAccentList"/>
    <dgm:cxn modelId="{6047C3C9-0B24-40B4-A3C5-934CF6590207}" type="presParOf" srcId="{1F6B6668-B179-4165-94EA-81912100F5C9}" destId="{B3158043-C130-49F6-83BB-3A9C9F41A768}" srcOrd="1" destOrd="0" presId="urn:microsoft.com/office/officeart/2008/layout/SquareAccentList"/>
    <dgm:cxn modelId="{4858373E-54E6-4E60-9A8C-6E784F3ACC80}" type="presParOf" srcId="{0E8BDCB3-D81C-4E99-B161-AA505D241395}" destId="{689BC682-C060-450B-9548-8C1A9D0E77A9}" srcOrd="5" destOrd="0" presId="urn:microsoft.com/office/officeart/2008/layout/SquareAccentList"/>
    <dgm:cxn modelId="{C069EC52-B822-419B-8987-732090C450EF}" type="presParOf" srcId="{689BC682-C060-450B-9548-8C1A9D0E77A9}" destId="{28776823-FDBC-46C3-9128-F62838946C1D}" srcOrd="0" destOrd="0" presId="urn:microsoft.com/office/officeart/2008/layout/SquareAccentList"/>
    <dgm:cxn modelId="{CE068EAA-5A35-40CE-B37C-81E93FC9322A}" type="presParOf" srcId="{689BC682-C060-450B-9548-8C1A9D0E77A9}" destId="{A6606795-B059-44BC-BA33-C03C634390AA}" srcOrd="1" destOrd="0" presId="urn:microsoft.com/office/officeart/2008/layout/SquareAccentList"/>
    <dgm:cxn modelId="{085A5295-6D90-4876-9D59-AEC119C4CDA4}" type="presParOf" srcId="{0E8BDCB3-D81C-4E99-B161-AA505D241395}" destId="{B28E9417-6204-4967-951E-323A439896B9}" srcOrd="6" destOrd="0" presId="urn:microsoft.com/office/officeart/2008/layout/SquareAccentList"/>
    <dgm:cxn modelId="{483B6922-FAEA-4F9A-A15B-059EAA2BE5FF}" type="presParOf" srcId="{B28E9417-6204-4967-951E-323A439896B9}" destId="{9434F67C-F2C2-494D-8B2F-73A34C4A6044}" srcOrd="0" destOrd="0" presId="urn:microsoft.com/office/officeart/2008/layout/SquareAccentList"/>
    <dgm:cxn modelId="{2E2CE9CD-6AD8-4E9A-9A02-30A8CBB3709A}" type="presParOf" srcId="{B28E9417-6204-4967-951E-323A439896B9}" destId="{AB336F81-B7D4-42D0-AAC0-A6FCF5062488}" srcOrd="1" destOrd="0" presId="urn:microsoft.com/office/officeart/2008/layout/SquareAccentList"/>
  </dgm:cxnLst>
  <dgm:bg/>
  <dgm:whole>
    <a:ln>
      <a:solidFill>
        <a:srgbClr val="8FA97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EA61F9-5BC9-4A85-98A9-B5B0E815E99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A22596-35E7-43EB-A0C9-324D4D609C3D}">
      <dgm:prSet phldrT="[Texto]"/>
      <dgm:spPr/>
      <dgm:t>
        <a:bodyPr/>
        <a:lstStyle/>
        <a:p>
          <a:r>
            <a:rPr lang="es-ES" b="1" dirty="0"/>
            <a:t>IDEAS CLAVE DE APRENDIZAJE SIGNIFICATIVO (AS) </a:t>
          </a:r>
        </a:p>
      </dgm:t>
    </dgm:pt>
    <dgm:pt modelId="{4AF6AB58-7F44-4850-8D99-069399C6CBB8}" type="parTrans" cxnId="{CD685700-BE8A-45D9-BB00-7B3C36EA1214}">
      <dgm:prSet/>
      <dgm:spPr/>
      <dgm:t>
        <a:bodyPr/>
        <a:lstStyle/>
        <a:p>
          <a:endParaRPr lang="es-ES"/>
        </a:p>
      </dgm:t>
    </dgm:pt>
    <dgm:pt modelId="{8E310CE4-06C2-4638-9FA1-A339A4F57FB3}" type="sibTrans" cxnId="{CD685700-BE8A-45D9-BB00-7B3C36EA1214}">
      <dgm:prSet/>
      <dgm:spPr/>
      <dgm:t>
        <a:bodyPr/>
        <a:lstStyle/>
        <a:p>
          <a:endParaRPr lang="es-ES"/>
        </a:p>
      </dgm:t>
    </dgm:pt>
    <dgm:pt modelId="{FE54E041-4CA2-4D5D-A526-17B5111985A3}">
      <dgm:prSet phldrT="[Texto]"/>
      <dgm:spPr/>
      <dgm:t>
        <a:bodyPr/>
        <a:lstStyle/>
        <a:p>
          <a:r>
            <a:rPr lang="es-ES" dirty="0"/>
            <a:t>ANTECEDENTES</a:t>
          </a:r>
        </a:p>
      </dgm:t>
    </dgm:pt>
    <dgm:pt modelId="{F8E24EF1-3B55-4F75-A906-2877366771F4}" type="parTrans" cxnId="{AF45A0EF-6682-4303-8703-8F8584198DAD}">
      <dgm:prSet/>
      <dgm:spPr/>
      <dgm:t>
        <a:bodyPr/>
        <a:lstStyle/>
        <a:p>
          <a:endParaRPr lang="es-ES"/>
        </a:p>
      </dgm:t>
    </dgm:pt>
    <dgm:pt modelId="{BA0A6A10-D713-4AB4-8C13-FE9BC43841FB}" type="sibTrans" cxnId="{AF45A0EF-6682-4303-8703-8F8584198DAD}">
      <dgm:prSet/>
      <dgm:spPr/>
      <dgm:t>
        <a:bodyPr/>
        <a:lstStyle/>
        <a:p>
          <a:endParaRPr lang="es-ES"/>
        </a:p>
      </dgm:t>
    </dgm:pt>
    <dgm:pt modelId="{DFEDAE15-79F8-4B0B-B2CF-ADBB905EC69F}">
      <dgm:prSet phldrT="[Texto]"/>
      <dgm:spPr/>
      <dgm:t>
        <a:bodyPr/>
        <a:lstStyle/>
        <a:p>
          <a:r>
            <a:rPr lang="es-ES" dirty="0"/>
            <a:t>EDUCACIÓN S. XXI</a:t>
          </a:r>
        </a:p>
      </dgm:t>
    </dgm:pt>
    <dgm:pt modelId="{7A9F47C7-D707-4875-AA50-1800759D0344}" type="parTrans" cxnId="{777ACF8A-E748-467A-BDD0-DDF54DFAC9D4}">
      <dgm:prSet/>
      <dgm:spPr/>
      <dgm:t>
        <a:bodyPr/>
        <a:lstStyle/>
        <a:p>
          <a:endParaRPr lang="es-ES"/>
        </a:p>
      </dgm:t>
    </dgm:pt>
    <dgm:pt modelId="{EACCBE8D-848F-4769-A0F6-293071ACFC4D}" type="sibTrans" cxnId="{777ACF8A-E748-467A-BDD0-DDF54DFAC9D4}">
      <dgm:prSet/>
      <dgm:spPr/>
      <dgm:t>
        <a:bodyPr/>
        <a:lstStyle/>
        <a:p>
          <a:endParaRPr lang="es-ES"/>
        </a:p>
      </dgm:t>
    </dgm:pt>
    <dgm:pt modelId="{3CF754C8-597F-44D7-843B-4F0713EB2D01}">
      <dgm:prSet phldrT="[Texto]"/>
      <dgm:spPr/>
      <dgm:t>
        <a:bodyPr/>
        <a:lstStyle/>
        <a:p>
          <a:r>
            <a:rPr lang="es-ES" dirty="0"/>
            <a:t>TEORÍA AS-REFERENTES</a:t>
          </a:r>
        </a:p>
      </dgm:t>
    </dgm:pt>
    <dgm:pt modelId="{63046AF9-B580-4D43-BDE0-DDFFC230AC8B}" type="parTrans" cxnId="{A918D3D6-E8F5-453D-95F2-4A66B3B1CE6E}">
      <dgm:prSet/>
      <dgm:spPr/>
      <dgm:t>
        <a:bodyPr/>
        <a:lstStyle/>
        <a:p>
          <a:endParaRPr lang="es-ES"/>
        </a:p>
      </dgm:t>
    </dgm:pt>
    <dgm:pt modelId="{A36BF242-61D5-4C17-838B-A790892D8421}" type="sibTrans" cxnId="{A918D3D6-E8F5-453D-95F2-4A66B3B1CE6E}">
      <dgm:prSet/>
      <dgm:spPr/>
      <dgm:t>
        <a:bodyPr/>
        <a:lstStyle/>
        <a:p>
          <a:endParaRPr lang="es-ES"/>
        </a:p>
      </dgm:t>
    </dgm:pt>
    <dgm:pt modelId="{F1664BBF-41C2-478C-B8E3-9934F76E3E19}">
      <dgm:prSet phldrT="[Texto]"/>
      <dgm:spPr/>
      <dgm:t>
        <a:bodyPr/>
        <a:lstStyle/>
        <a:p>
          <a:r>
            <a:rPr lang="es-ES" b="1" dirty="0"/>
            <a:t>APLICACIÓN AS EN EDUCACIÓN SUPERIOR</a:t>
          </a:r>
        </a:p>
      </dgm:t>
    </dgm:pt>
    <dgm:pt modelId="{76E4AAF9-E0AF-4DAC-B182-D0F294F1E15F}" type="parTrans" cxnId="{4E44A2BC-B12A-4F58-A26F-ECC0EC15DEB8}">
      <dgm:prSet/>
      <dgm:spPr/>
      <dgm:t>
        <a:bodyPr/>
        <a:lstStyle/>
        <a:p>
          <a:endParaRPr lang="es-ES"/>
        </a:p>
      </dgm:t>
    </dgm:pt>
    <dgm:pt modelId="{CEB8AD48-1450-4BEB-919B-EED15BA4C315}" type="sibTrans" cxnId="{4E44A2BC-B12A-4F58-A26F-ECC0EC15DEB8}">
      <dgm:prSet/>
      <dgm:spPr/>
      <dgm:t>
        <a:bodyPr/>
        <a:lstStyle/>
        <a:p>
          <a:endParaRPr lang="es-ES"/>
        </a:p>
      </dgm:t>
    </dgm:pt>
    <dgm:pt modelId="{BEA8840D-B11B-4DBB-A113-5E6ED12E126F}">
      <dgm:prSet phldrT="[Texto]"/>
      <dgm:spPr/>
      <dgm:t>
        <a:bodyPr/>
        <a:lstStyle/>
        <a:p>
          <a:r>
            <a:rPr lang="es-ES" dirty="0"/>
            <a:t>MMCC: QUÉ NO SON</a:t>
          </a:r>
        </a:p>
      </dgm:t>
    </dgm:pt>
    <dgm:pt modelId="{5DA1CF5A-91CA-4004-9A6C-C64558D73AF6}" type="parTrans" cxnId="{E4B894C2-B24E-4B7A-AF82-41B85A43B691}">
      <dgm:prSet/>
      <dgm:spPr/>
      <dgm:t>
        <a:bodyPr/>
        <a:lstStyle/>
        <a:p>
          <a:endParaRPr lang="es-ES"/>
        </a:p>
      </dgm:t>
    </dgm:pt>
    <dgm:pt modelId="{6A2A434A-0654-4827-B340-F435EE730BA0}" type="sibTrans" cxnId="{E4B894C2-B24E-4B7A-AF82-41B85A43B691}">
      <dgm:prSet/>
      <dgm:spPr/>
      <dgm:t>
        <a:bodyPr/>
        <a:lstStyle/>
        <a:p>
          <a:endParaRPr lang="es-ES"/>
        </a:p>
      </dgm:t>
    </dgm:pt>
    <dgm:pt modelId="{FCDBD908-2A07-469A-9A7E-B189197FC23D}">
      <dgm:prSet phldrT="[Texto]"/>
      <dgm:spPr/>
      <dgm:t>
        <a:bodyPr/>
        <a:lstStyle/>
        <a:p>
          <a:r>
            <a:rPr lang="es-ES" dirty="0"/>
            <a:t>PRÁCTICA DE MMCC</a:t>
          </a:r>
        </a:p>
      </dgm:t>
    </dgm:pt>
    <dgm:pt modelId="{D4836152-ADAA-44BD-B006-1C634DEB506F}" type="parTrans" cxnId="{2A880FA2-BB08-45B2-B74D-AFBFD490AF96}">
      <dgm:prSet/>
      <dgm:spPr/>
      <dgm:t>
        <a:bodyPr/>
        <a:lstStyle/>
        <a:p>
          <a:endParaRPr lang="es-ES"/>
        </a:p>
      </dgm:t>
    </dgm:pt>
    <dgm:pt modelId="{AA57EC5E-0CBF-4183-9943-DDA47A870E39}" type="sibTrans" cxnId="{2A880FA2-BB08-45B2-B74D-AFBFD490AF96}">
      <dgm:prSet/>
      <dgm:spPr/>
      <dgm:t>
        <a:bodyPr/>
        <a:lstStyle/>
        <a:p>
          <a:endParaRPr lang="es-ES"/>
        </a:p>
      </dgm:t>
    </dgm:pt>
    <dgm:pt modelId="{10D7B12C-066B-4D89-8D81-344DBBB699BB}">
      <dgm:prSet phldrT="[Texto]"/>
      <dgm:spPr/>
      <dgm:t>
        <a:bodyPr/>
        <a:lstStyle/>
        <a:p>
          <a:r>
            <a:rPr lang="es-ES" dirty="0"/>
            <a:t>MMCC: QUÉ SON</a:t>
          </a:r>
        </a:p>
      </dgm:t>
    </dgm:pt>
    <dgm:pt modelId="{DCF8E0E1-36F3-4A64-B0E0-EF1CC3084152}" type="parTrans" cxnId="{CEC2DBCC-603B-4FC4-AB44-B7DB9C6E4B23}">
      <dgm:prSet/>
      <dgm:spPr/>
      <dgm:t>
        <a:bodyPr/>
        <a:lstStyle/>
        <a:p>
          <a:endParaRPr lang="es-ES"/>
        </a:p>
      </dgm:t>
    </dgm:pt>
    <dgm:pt modelId="{330E9DD4-92CD-4EED-B41F-7E3792A9C8EB}" type="sibTrans" cxnId="{CEC2DBCC-603B-4FC4-AB44-B7DB9C6E4B23}">
      <dgm:prSet/>
      <dgm:spPr/>
      <dgm:t>
        <a:bodyPr/>
        <a:lstStyle/>
        <a:p>
          <a:endParaRPr lang="es-ES"/>
        </a:p>
      </dgm:t>
    </dgm:pt>
    <dgm:pt modelId="{85BE84A4-2783-40D2-91C7-4D4631936742}">
      <dgm:prSet phldrT="[Texto]"/>
      <dgm:spPr/>
      <dgm:t>
        <a:bodyPr/>
        <a:lstStyle/>
        <a:p>
          <a:r>
            <a:rPr lang="es-ES" dirty="0"/>
            <a:t>POSICIONAMIENTO</a:t>
          </a:r>
        </a:p>
      </dgm:t>
    </dgm:pt>
    <dgm:pt modelId="{ED4CE097-17FA-491D-B82B-E713E756242E}" type="parTrans" cxnId="{03D376AE-9E25-4E77-80BB-DA188FA9A638}">
      <dgm:prSet/>
      <dgm:spPr/>
      <dgm:t>
        <a:bodyPr/>
        <a:lstStyle/>
        <a:p>
          <a:endParaRPr lang="es-ES"/>
        </a:p>
      </dgm:t>
    </dgm:pt>
    <dgm:pt modelId="{DE4F5F25-335B-4211-9AFA-8819139762AB}" type="sibTrans" cxnId="{03D376AE-9E25-4E77-80BB-DA188FA9A638}">
      <dgm:prSet/>
      <dgm:spPr/>
      <dgm:t>
        <a:bodyPr/>
        <a:lstStyle/>
        <a:p>
          <a:endParaRPr lang="es-ES"/>
        </a:p>
      </dgm:t>
    </dgm:pt>
    <dgm:pt modelId="{04620C6A-99F7-40F4-AD10-DC88B5B00176}">
      <dgm:prSet phldrT="[Texto]"/>
      <dgm:spPr/>
      <dgm:t>
        <a:bodyPr/>
        <a:lstStyle/>
        <a:p>
          <a:r>
            <a:rPr lang="es-ES" dirty="0"/>
            <a:t>UTILIDAD DE MMCC</a:t>
          </a:r>
        </a:p>
      </dgm:t>
    </dgm:pt>
    <dgm:pt modelId="{8BF3D28C-805F-474B-B6ED-E41CE62A02DE}" type="parTrans" cxnId="{CD2F766C-2A07-4EB0-9D1A-F9CCDF954054}">
      <dgm:prSet/>
      <dgm:spPr/>
      <dgm:t>
        <a:bodyPr/>
        <a:lstStyle/>
        <a:p>
          <a:endParaRPr lang="es-ES"/>
        </a:p>
      </dgm:t>
    </dgm:pt>
    <dgm:pt modelId="{4A1F4AB6-596F-4B90-8525-922EFC4B4167}" type="sibTrans" cxnId="{CD2F766C-2A07-4EB0-9D1A-F9CCDF954054}">
      <dgm:prSet/>
      <dgm:spPr/>
      <dgm:t>
        <a:bodyPr/>
        <a:lstStyle/>
        <a:p>
          <a:endParaRPr lang="es-ES"/>
        </a:p>
      </dgm:t>
    </dgm:pt>
    <dgm:pt modelId="{ADEA75EA-E618-448C-8C9C-47A103EA24B4}">
      <dgm:prSet phldrT="[Texto]"/>
      <dgm:spPr/>
      <dgm:t>
        <a:bodyPr/>
        <a:lstStyle/>
        <a:p>
          <a:r>
            <a:rPr lang="es-ES" dirty="0"/>
            <a:t>PROCEDIMIENTO EN EL AULA</a:t>
          </a:r>
        </a:p>
      </dgm:t>
    </dgm:pt>
    <dgm:pt modelId="{F1B45CA6-0058-49EE-9AC2-212B9D60695C}" type="parTrans" cxnId="{9E3BA75F-B163-4568-9772-0999133CF893}">
      <dgm:prSet/>
      <dgm:spPr/>
      <dgm:t>
        <a:bodyPr/>
        <a:lstStyle/>
        <a:p>
          <a:endParaRPr lang="es-ES"/>
        </a:p>
      </dgm:t>
    </dgm:pt>
    <dgm:pt modelId="{8A7333CC-BEDB-4D8D-B456-B650023720F0}" type="sibTrans" cxnId="{9E3BA75F-B163-4568-9772-0999133CF893}">
      <dgm:prSet/>
      <dgm:spPr/>
      <dgm:t>
        <a:bodyPr/>
        <a:lstStyle/>
        <a:p>
          <a:endParaRPr lang="es-ES"/>
        </a:p>
      </dgm:t>
    </dgm:pt>
    <dgm:pt modelId="{705D42F8-279A-47E7-ABD0-BF2369F5D46E}">
      <dgm:prSet phldrT="[Texto]"/>
      <dgm:spPr/>
      <dgm:t>
        <a:bodyPr/>
        <a:lstStyle/>
        <a:p>
          <a:r>
            <a:rPr lang="es-ES" dirty="0"/>
            <a:t>APLICACIONES DE MMCC</a:t>
          </a:r>
        </a:p>
      </dgm:t>
    </dgm:pt>
    <dgm:pt modelId="{0837CA69-F47C-4C0A-8CDF-048A31009984}" type="parTrans" cxnId="{49C7D91A-4F4F-4B4E-8AF4-CC5AD068E2EC}">
      <dgm:prSet/>
      <dgm:spPr/>
      <dgm:t>
        <a:bodyPr/>
        <a:lstStyle/>
        <a:p>
          <a:endParaRPr lang="es-ES"/>
        </a:p>
      </dgm:t>
    </dgm:pt>
    <dgm:pt modelId="{F3894CCB-F462-4641-A490-40B99D1795D7}" type="sibTrans" cxnId="{49C7D91A-4F4F-4B4E-8AF4-CC5AD068E2EC}">
      <dgm:prSet/>
      <dgm:spPr/>
      <dgm:t>
        <a:bodyPr/>
        <a:lstStyle/>
        <a:p>
          <a:endParaRPr lang="es-ES"/>
        </a:p>
      </dgm:t>
    </dgm:pt>
    <dgm:pt modelId="{0A97FAD5-A757-40E8-BEF3-8648D138DBDA}">
      <dgm:prSet phldrT="[Texto]"/>
      <dgm:spPr/>
      <dgm:t>
        <a:bodyPr/>
        <a:lstStyle/>
        <a:p>
          <a:r>
            <a:rPr lang="es-ES" dirty="0"/>
            <a:t>EJEMPLOS EN ES</a:t>
          </a:r>
        </a:p>
      </dgm:t>
    </dgm:pt>
    <dgm:pt modelId="{C7FBC414-A6BB-4106-8195-44499580CF23}" type="parTrans" cxnId="{203485C9-7FA1-46EF-AC30-9B1216E2D284}">
      <dgm:prSet/>
      <dgm:spPr/>
      <dgm:t>
        <a:bodyPr/>
        <a:lstStyle/>
        <a:p>
          <a:endParaRPr lang="es-ES"/>
        </a:p>
      </dgm:t>
    </dgm:pt>
    <dgm:pt modelId="{32EA489A-9EED-4305-8A21-33EC288A989C}" type="sibTrans" cxnId="{203485C9-7FA1-46EF-AC30-9B1216E2D284}">
      <dgm:prSet/>
      <dgm:spPr/>
      <dgm:t>
        <a:bodyPr/>
        <a:lstStyle/>
        <a:p>
          <a:endParaRPr lang="es-ES"/>
        </a:p>
      </dgm:t>
    </dgm:pt>
    <dgm:pt modelId="{473C056D-8BCE-491D-B105-8AA5D21751B0}">
      <dgm:prSet phldrT="[Texto]"/>
      <dgm:spPr/>
      <dgm:t>
        <a:bodyPr/>
        <a:lstStyle/>
        <a:p>
          <a:r>
            <a:rPr lang="es-ES" dirty="0"/>
            <a:t>ODS Y SOSTENIBILIDAD</a:t>
          </a:r>
        </a:p>
      </dgm:t>
    </dgm:pt>
    <dgm:pt modelId="{D3CB8430-614C-4791-9BB5-A2CEC578792A}" type="parTrans" cxnId="{A2C1BC4A-FEA5-46E3-B70B-CF8615EAAEE7}">
      <dgm:prSet/>
      <dgm:spPr/>
      <dgm:t>
        <a:bodyPr/>
        <a:lstStyle/>
        <a:p>
          <a:endParaRPr lang="es-ES"/>
        </a:p>
      </dgm:t>
    </dgm:pt>
    <dgm:pt modelId="{9E11CF8B-F17A-4E8A-94E5-8CCD86FE43FD}" type="sibTrans" cxnId="{A2C1BC4A-FEA5-46E3-B70B-CF8615EAAEE7}">
      <dgm:prSet/>
      <dgm:spPr/>
      <dgm:t>
        <a:bodyPr/>
        <a:lstStyle/>
        <a:p>
          <a:endParaRPr lang="es-ES"/>
        </a:p>
      </dgm:t>
    </dgm:pt>
    <dgm:pt modelId="{FEB197DA-A2F6-4D31-86A1-6924D4BD7DC7}">
      <dgm:prSet phldrT="[Texto]"/>
      <dgm:spPr/>
      <dgm:t>
        <a:bodyPr/>
        <a:lstStyle/>
        <a:p>
          <a:r>
            <a:rPr lang="es-ES" dirty="0"/>
            <a:t>ERRORES CONCEPTUALES</a:t>
          </a:r>
        </a:p>
      </dgm:t>
    </dgm:pt>
    <dgm:pt modelId="{8C3D4CF3-B2DC-4785-8A91-FEED85E0DF8C}" type="parTrans" cxnId="{E8E4DD1B-8EC6-48FB-964D-0F1DDDB9C6A5}">
      <dgm:prSet/>
      <dgm:spPr/>
      <dgm:t>
        <a:bodyPr/>
        <a:lstStyle/>
        <a:p>
          <a:endParaRPr lang="es-ES"/>
        </a:p>
      </dgm:t>
    </dgm:pt>
    <dgm:pt modelId="{B013723D-7958-4126-984A-2F93DA960B87}" type="sibTrans" cxnId="{E8E4DD1B-8EC6-48FB-964D-0F1DDDB9C6A5}">
      <dgm:prSet/>
      <dgm:spPr/>
      <dgm:t>
        <a:bodyPr/>
        <a:lstStyle/>
        <a:p>
          <a:endParaRPr lang="es-ES"/>
        </a:p>
      </dgm:t>
    </dgm:pt>
    <dgm:pt modelId="{256B0FD3-7CA8-4B5D-94C4-2604C4AB7513}">
      <dgm:prSet phldrT="[Texto]"/>
      <dgm:spPr/>
      <dgm:t>
        <a:bodyPr/>
        <a:lstStyle/>
        <a:p>
          <a:r>
            <a:rPr lang="es-ES" dirty="0"/>
            <a:t>EVALUACIÓN AUTÉNTICA</a:t>
          </a:r>
        </a:p>
      </dgm:t>
    </dgm:pt>
    <dgm:pt modelId="{7D4E9264-FB3D-4514-9A79-2E1710C75FBC}" type="parTrans" cxnId="{13426DCC-F69D-40E2-BA47-1E6A7EF00505}">
      <dgm:prSet/>
      <dgm:spPr/>
      <dgm:t>
        <a:bodyPr/>
        <a:lstStyle/>
        <a:p>
          <a:endParaRPr lang="es-ES"/>
        </a:p>
      </dgm:t>
    </dgm:pt>
    <dgm:pt modelId="{F193A0C9-EAB2-4E15-832A-CA745EBCD6B8}" type="sibTrans" cxnId="{13426DCC-F69D-40E2-BA47-1E6A7EF00505}">
      <dgm:prSet/>
      <dgm:spPr/>
      <dgm:t>
        <a:bodyPr/>
        <a:lstStyle/>
        <a:p>
          <a:endParaRPr lang="es-ES"/>
        </a:p>
      </dgm:t>
    </dgm:pt>
    <dgm:pt modelId="{A5DB2D15-C841-4005-9D54-66E5AD17DDCD}" type="pres">
      <dgm:prSet presAssocID="{73EA61F9-5BC9-4A85-98A9-B5B0E815E99D}" presName="layout" presStyleCnt="0">
        <dgm:presLayoutVars>
          <dgm:chMax/>
          <dgm:chPref/>
          <dgm:dir/>
          <dgm:resizeHandles/>
        </dgm:presLayoutVars>
      </dgm:prSet>
      <dgm:spPr/>
    </dgm:pt>
    <dgm:pt modelId="{05F49E77-6074-45FC-A93F-4A67128D1129}" type="pres">
      <dgm:prSet presAssocID="{4BA22596-35E7-43EB-A0C9-324D4D609C3D}" presName="root" presStyleCnt="0">
        <dgm:presLayoutVars>
          <dgm:chMax/>
          <dgm:chPref/>
        </dgm:presLayoutVars>
      </dgm:prSet>
      <dgm:spPr/>
    </dgm:pt>
    <dgm:pt modelId="{FFDD2501-996D-4BA2-A7FB-FDC68E1D9E10}" type="pres">
      <dgm:prSet presAssocID="{4BA22596-35E7-43EB-A0C9-324D4D609C3D}" presName="rootComposite" presStyleCnt="0">
        <dgm:presLayoutVars/>
      </dgm:prSet>
      <dgm:spPr/>
    </dgm:pt>
    <dgm:pt modelId="{A2AE9849-86F2-4B66-8C54-836F6F72539B}" type="pres">
      <dgm:prSet presAssocID="{4BA22596-35E7-43EB-A0C9-324D4D609C3D}" presName="ParentAccent" presStyleLbl="alignNode1" presStyleIdx="0" presStyleCnt="2"/>
      <dgm:spPr/>
    </dgm:pt>
    <dgm:pt modelId="{3FDB2004-FA73-45ED-AF75-C51B5629932A}" type="pres">
      <dgm:prSet presAssocID="{4BA22596-35E7-43EB-A0C9-324D4D609C3D}" presName="ParentSmallAccent" presStyleLbl="fgAcc1" presStyleIdx="0" presStyleCnt="2"/>
      <dgm:spPr/>
    </dgm:pt>
    <dgm:pt modelId="{CEB5CE32-3439-4041-8310-0C3BA02FE156}" type="pres">
      <dgm:prSet presAssocID="{4BA22596-35E7-43EB-A0C9-324D4D609C3D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EF04841-2CF1-43B1-8A6B-6CAE113ACE1B}" type="pres">
      <dgm:prSet presAssocID="{4BA22596-35E7-43EB-A0C9-324D4D609C3D}" presName="childShape" presStyleCnt="0">
        <dgm:presLayoutVars>
          <dgm:chMax val="0"/>
          <dgm:chPref val="0"/>
        </dgm:presLayoutVars>
      </dgm:prSet>
      <dgm:spPr/>
    </dgm:pt>
    <dgm:pt modelId="{33114BBE-A088-4710-A967-F364BB02C561}" type="pres">
      <dgm:prSet presAssocID="{FE54E041-4CA2-4D5D-A526-17B5111985A3}" presName="childComposite" presStyleCnt="0">
        <dgm:presLayoutVars>
          <dgm:chMax val="0"/>
          <dgm:chPref val="0"/>
        </dgm:presLayoutVars>
      </dgm:prSet>
      <dgm:spPr/>
    </dgm:pt>
    <dgm:pt modelId="{81F8D0AD-9B41-4D89-9C9B-C38F340611D6}" type="pres">
      <dgm:prSet presAssocID="{FE54E041-4CA2-4D5D-A526-17B5111985A3}" presName="ChildAccent" presStyleLbl="solidFgAcc1" presStyleIdx="0" presStyleCnt="14"/>
      <dgm:spPr/>
    </dgm:pt>
    <dgm:pt modelId="{23B3ECE2-3766-4825-AB3E-D64CED012D2E}" type="pres">
      <dgm:prSet presAssocID="{FE54E041-4CA2-4D5D-A526-17B5111985A3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644A9DB-F466-497D-A165-8623532311CA}" type="pres">
      <dgm:prSet presAssocID="{DFEDAE15-79F8-4B0B-B2CF-ADBB905EC69F}" presName="childComposite" presStyleCnt="0">
        <dgm:presLayoutVars>
          <dgm:chMax val="0"/>
          <dgm:chPref val="0"/>
        </dgm:presLayoutVars>
      </dgm:prSet>
      <dgm:spPr/>
    </dgm:pt>
    <dgm:pt modelId="{EFAC4A8D-508F-4414-9E4E-9209CDDA93E5}" type="pres">
      <dgm:prSet presAssocID="{DFEDAE15-79F8-4B0B-B2CF-ADBB905EC69F}" presName="ChildAccent" presStyleLbl="solidFgAcc1" presStyleIdx="1" presStyleCnt="14"/>
      <dgm:spPr/>
    </dgm:pt>
    <dgm:pt modelId="{DDC0EB13-7552-4DD6-A737-A7BE67A37F0B}" type="pres">
      <dgm:prSet presAssocID="{DFEDAE15-79F8-4B0B-B2CF-ADBB905EC69F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084F2D4-70D1-440E-8F5B-0AA96B52247F}" type="pres">
      <dgm:prSet presAssocID="{3CF754C8-597F-44D7-843B-4F0713EB2D01}" presName="childComposite" presStyleCnt="0">
        <dgm:presLayoutVars>
          <dgm:chMax val="0"/>
          <dgm:chPref val="0"/>
        </dgm:presLayoutVars>
      </dgm:prSet>
      <dgm:spPr/>
    </dgm:pt>
    <dgm:pt modelId="{CEF129DF-DB48-462C-8A6E-783DC0B018BB}" type="pres">
      <dgm:prSet presAssocID="{3CF754C8-597F-44D7-843B-4F0713EB2D01}" presName="ChildAccent" presStyleLbl="solidFgAcc1" presStyleIdx="2" presStyleCnt="14"/>
      <dgm:spPr/>
    </dgm:pt>
    <dgm:pt modelId="{6BE6A466-FED1-4C2E-800D-57E5A9FD4460}" type="pres">
      <dgm:prSet presAssocID="{3CF754C8-597F-44D7-843B-4F0713EB2D01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00DD533-82FD-4169-A350-FE6B91959052}" type="pres">
      <dgm:prSet presAssocID="{FEB197DA-A2F6-4D31-86A1-6924D4BD7DC7}" presName="childComposite" presStyleCnt="0">
        <dgm:presLayoutVars>
          <dgm:chMax val="0"/>
          <dgm:chPref val="0"/>
        </dgm:presLayoutVars>
      </dgm:prSet>
      <dgm:spPr/>
    </dgm:pt>
    <dgm:pt modelId="{65D97D0D-9F7F-488C-8F43-D38F0C722C91}" type="pres">
      <dgm:prSet presAssocID="{FEB197DA-A2F6-4D31-86A1-6924D4BD7DC7}" presName="ChildAccent" presStyleLbl="solidFgAcc1" presStyleIdx="3" presStyleCnt="14"/>
      <dgm:spPr/>
    </dgm:pt>
    <dgm:pt modelId="{B741CD01-7368-44C7-9DCC-BB85392B149E}" type="pres">
      <dgm:prSet presAssocID="{FEB197DA-A2F6-4D31-86A1-6924D4BD7DC7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D989FBB3-73E4-4EAD-9490-136315685AC6}" type="pres">
      <dgm:prSet presAssocID="{256B0FD3-7CA8-4B5D-94C4-2604C4AB7513}" presName="childComposite" presStyleCnt="0">
        <dgm:presLayoutVars>
          <dgm:chMax val="0"/>
          <dgm:chPref val="0"/>
        </dgm:presLayoutVars>
      </dgm:prSet>
      <dgm:spPr/>
    </dgm:pt>
    <dgm:pt modelId="{ACE87173-4008-450C-9313-EB66D5B88F98}" type="pres">
      <dgm:prSet presAssocID="{256B0FD3-7CA8-4B5D-94C4-2604C4AB7513}" presName="ChildAccent" presStyleLbl="solidFgAcc1" presStyleIdx="4" presStyleCnt="14"/>
      <dgm:spPr/>
    </dgm:pt>
    <dgm:pt modelId="{58E687F9-4AF0-45B2-8E9D-6E9EE667F2F5}" type="pres">
      <dgm:prSet presAssocID="{256B0FD3-7CA8-4B5D-94C4-2604C4AB7513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AE03F0E4-6713-45A1-9F29-C851641DAED6}" type="pres">
      <dgm:prSet presAssocID="{85BE84A4-2783-40D2-91C7-4D4631936742}" presName="childComposite" presStyleCnt="0">
        <dgm:presLayoutVars>
          <dgm:chMax val="0"/>
          <dgm:chPref val="0"/>
        </dgm:presLayoutVars>
      </dgm:prSet>
      <dgm:spPr/>
    </dgm:pt>
    <dgm:pt modelId="{45B8C413-0212-4943-BEB9-0FE9607C856C}" type="pres">
      <dgm:prSet presAssocID="{85BE84A4-2783-40D2-91C7-4D4631936742}" presName="ChildAccent" presStyleLbl="solidFgAcc1" presStyleIdx="5" presStyleCnt="14"/>
      <dgm:spPr/>
    </dgm:pt>
    <dgm:pt modelId="{ECEDD3F2-1F1E-424D-BC99-1D20A9C1F5ED}" type="pres">
      <dgm:prSet presAssocID="{85BE84A4-2783-40D2-91C7-4D4631936742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3F504FAC-DA05-4C7D-850E-796F98BC6160}" type="pres">
      <dgm:prSet presAssocID="{473C056D-8BCE-491D-B105-8AA5D21751B0}" presName="childComposite" presStyleCnt="0">
        <dgm:presLayoutVars>
          <dgm:chMax val="0"/>
          <dgm:chPref val="0"/>
        </dgm:presLayoutVars>
      </dgm:prSet>
      <dgm:spPr/>
    </dgm:pt>
    <dgm:pt modelId="{796A7F61-0BF2-4AB1-AFC0-1A5EF993A605}" type="pres">
      <dgm:prSet presAssocID="{473C056D-8BCE-491D-B105-8AA5D21751B0}" presName="ChildAccent" presStyleLbl="solidFgAcc1" presStyleIdx="6" presStyleCnt="14"/>
      <dgm:spPr/>
    </dgm:pt>
    <dgm:pt modelId="{FF2AABEE-91F9-449D-8BCE-6F84D38538A2}" type="pres">
      <dgm:prSet presAssocID="{473C056D-8BCE-491D-B105-8AA5D21751B0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63BC9143-DD90-466D-A408-AF2DA07668E4}" type="pres">
      <dgm:prSet presAssocID="{F1664BBF-41C2-478C-B8E3-9934F76E3E19}" presName="root" presStyleCnt="0">
        <dgm:presLayoutVars>
          <dgm:chMax/>
          <dgm:chPref/>
        </dgm:presLayoutVars>
      </dgm:prSet>
      <dgm:spPr/>
    </dgm:pt>
    <dgm:pt modelId="{3F8BC45A-06AD-4F6E-8312-B3D5D755CB5E}" type="pres">
      <dgm:prSet presAssocID="{F1664BBF-41C2-478C-B8E3-9934F76E3E19}" presName="rootComposite" presStyleCnt="0">
        <dgm:presLayoutVars/>
      </dgm:prSet>
      <dgm:spPr/>
    </dgm:pt>
    <dgm:pt modelId="{D9D94B5D-E4A2-4D66-A8EF-360F41752FCC}" type="pres">
      <dgm:prSet presAssocID="{F1664BBF-41C2-478C-B8E3-9934F76E3E19}" presName="ParentAccent" presStyleLbl="alignNode1" presStyleIdx="1" presStyleCnt="2"/>
      <dgm:spPr>
        <a:ln>
          <a:solidFill>
            <a:schemeClr val="accent1"/>
          </a:solidFill>
        </a:ln>
      </dgm:spPr>
    </dgm:pt>
    <dgm:pt modelId="{3F56B2B9-48E7-4C6C-8DD4-CCCEF05EE9E7}" type="pres">
      <dgm:prSet presAssocID="{F1664BBF-41C2-478C-B8E3-9934F76E3E19}" presName="ParentSmallAccent" presStyleLbl="fgAcc1" presStyleIdx="1" presStyleCnt="2"/>
      <dgm:spPr/>
    </dgm:pt>
    <dgm:pt modelId="{41E14401-EC57-42CB-AB8D-ACD0FD3180FC}" type="pres">
      <dgm:prSet presAssocID="{F1664BBF-41C2-478C-B8E3-9934F76E3E19}" presName="Parent" presStyleLbl="revTx" presStyleIdx="8" presStyleCnt="16" custScaleX="117559">
        <dgm:presLayoutVars>
          <dgm:chMax/>
          <dgm:chPref val="4"/>
          <dgm:bulletEnabled val="1"/>
        </dgm:presLayoutVars>
      </dgm:prSet>
      <dgm:spPr/>
    </dgm:pt>
    <dgm:pt modelId="{0E8BDCB3-D81C-4E99-B161-AA505D241395}" type="pres">
      <dgm:prSet presAssocID="{F1664BBF-41C2-478C-B8E3-9934F76E3E19}" presName="childShape" presStyleCnt="0">
        <dgm:presLayoutVars>
          <dgm:chMax val="0"/>
          <dgm:chPref val="0"/>
        </dgm:presLayoutVars>
      </dgm:prSet>
      <dgm:spPr/>
    </dgm:pt>
    <dgm:pt modelId="{3042D627-FB41-4CAA-A44F-2033514B4B7F}" type="pres">
      <dgm:prSet presAssocID="{BEA8840D-B11B-4DBB-A113-5E6ED12E126F}" presName="childComposite" presStyleCnt="0">
        <dgm:presLayoutVars>
          <dgm:chMax val="0"/>
          <dgm:chPref val="0"/>
        </dgm:presLayoutVars>
      </dgm:prSet>
      <dgm:spPr/>
    </dgm:pt>
    <dgm:pt modelId="{F1EEC1C3-F59E-4DF3-A306-7BE13AE541F6}" type="pres">
      <dgm:prSet presAssocID="{BEA8840D-B11B-4DBB-A113-5E6ED12E126F}" presName="ChildAccent" presStyleLbl="solidFgAcc1" presStyleIdx="7" presStyleCnt="14"/>
      <dgm:spPr/>
    </dgm:pt>
    <dgm:pt modelId="{AF6017B7-FEAF-40CD-9A9E-F82058EC0CB8}" type="pres">
      <dgm:prSet presAssocID="{BEA8840D-B11B-4DBB-A113-5E6ED12E126F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21B55FD6-A1F0-4A0D-A17D-EF912B977090}" type="pres">
      <dgm:prSet presAssocID="{FCDBD908-2A07-469A-9A7E-B189197FC23D}" presName="childComposite" presStyleCnt="0">
        <dgm:presLayoutVars>
          <dgm:chMax val="0"/>
          <dgm:chPref val="0"/>
        </dgm:presLayoutVars>
      </dgm:prSet>
      <dgm:spPr/>
    </dgm:pt>
    <dgm:pt modelId="{7A1ADE3A-1226-42F0-91E8-CC888A4C5E2A}" type="pres">
      <dgm:prSet presAssocID="{FCDBD908-2A07-469A-9A7E-B189197FC23D}" presName="ChildAccent" presStyleLbl="solidFgAcc1" presStyleIdx="8" presStyleCnt="14"/>
      <dgm:spPr/>
    </dgm:pt>
    <dgm:pt modelId="{A5C80C0B-32C0-4472-ABFE-534E19EBBD7F}" type="pres">
      <dgm:prSet presAssocID="{FCDBD908-2A07-469A-9A7E-B189197FC23D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5C07CE90-273A-4F28-A356-BABB19267DA9}" type="pres">
      <dgm:prSet presAssocID="{10D7B12C-066B-4D89-8D81-344DBBB699BB}" presName="childComposite" presStyleCnt="0">
        <dgm:presLayoutVars>
          <dgm:chMax val="0"/>
          <dgm:chPref val="0"/>
        </dgm:presLayoutVars>
      </dgm:prSet>
      <dgm:spPr/>
    </dgm:pt>
    <dgm:pt modelId="{920B9452-4BCB-42D4-AA0D-38A51E7AD768}" type="pres">
      <dgm:prSet presAssocID="{10D7B12C-066B-4D89-8D81-344DBBB699BB}" presName="ChildAccent" presStyleLbl="solidFgAcc1" presStyleIdx="9" presStyleCnt="14"/>
      <dgm:spPr/>
    </dgm:pt>
    <dgm:pt modelId="{24A64F06-08AB-4C2D-AFB2-E3AB96C32E58}" type="pres">
      <dgm:prSet presAssocID="{10D7B12C-066B-4D89-8D81-344DBBB699BB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E0494D4D-EB99-4FEF-9A05-6A32E33BC2BA}" type="pres">
      <dgm:prSet presAssocID="{04620C6A-99F7-40F4-AD10-DC88B5B00176}" presName="childComposite" presStyleCnt="0">
        <dgm:presLayoutVars>
          <dgm:chMax val="0"/>
          <dgm:chPref val="0"/>
        </dgm:presLayoutVars>
      </dgm:prSet>
      <dgm:spPr/>
    </dgm:pt>
    <dgm:pt modelId="{EDA5691B-B366-4B3E-859C-2D9225A11FF2}" type="pres">
      <dgm:prSet presAssocID="{04620C6A-99F7-40F4-AD10-DC88B5B00176}" presName="ChildAccent" presStyleLbl="solidFgAcc1" presStyleIdx="10" presStyleCnt="14"/>
      <dgm:spPr/>
    </dgm:pt>
    <dgm:pt modelId="{169A6874-96B8-4909-94B1-AD745D067C9B}" type="pres">
      <dgm:prSet presAssocID="{04620C6A-99F7-40F4-AD10-DC88B5B00176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1F6B6668-B179-4165-94EA-81912100F5C9}" type="pres">
      <dgm:prSet presAssocID="{ADEA75EA-E618-448C-8C9C-47A103EA24B4}" presName="childComposite" presStyleCnt="0">
        <dgm:presLayoutVars>
          <dgm:chMax val="0"/>
          <dgm:chPref val="0"/>
        </dgm:presLayoutVars>
      </dgm:prSet>
      <dgm:spPr/>
    </dgm:pt>
    <dgm:pt modelId="{3A3E9CEE-30C1-4C1F-A758-21C237AAA0A0}" type="pres">
      <dgm:prSet presAssocID="{ADEA75EA-E618-448C-8C9C-47A103EA24B4}" presName="ChildAccent" presStyleLbl="solidFgAcc1" presStyleIdx="11" presStyleCnt="14"/>
      <dgm:spPr/>
    </dgm:pt>
    <dgm:pt modelId="{B3158043-C130-49F6-83BB-3A9C9F41A768}" type="pres">
      <dgm:prSet presAssocID="{ADEA75EA-E618-448C-8C9C-47A103EA24B4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689BC682-C060-450B-9548-8C1A9D0E77A9}" type="pres">
      <dgm:prSet presAssocID="{705D42F8-279A-47E7-ABD0-BF2369F5D46E}" presName="childComposite" presStyleCnt="0">
        <dgm:presLayoutVars>
          <dgm:chMax val="0"/>
          <dgm:chPref val="0"/>
        </dgm:presLayoutVars>
      </dgm:prSet>
      <dgm:spPr/>
    </dgm:pt>
    <dgm:pt modelId="{28776823-FDBC-46C3-9128-F62838946C1D}" type="pres">
      <dgm:prSet presAssocID="{705D42F8-279A-47E7-ABD0-BF2369F5D46E}" presName="ChildAccent" presStyleLbl="solidFgAcc1" presStyleIdx="12" presStyleCnt="14"/>
      <dgm:spPr/>
    </dgm:pt>
    <dgm:pt modelId="{A6606795-B059-44BC-BA33-C03C634390AA}" type="pres">
      <dgm:prSet presAssocID="{705D42F8-279A-47E7-ABD0-BF2369F5D46E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B28E9417-6204-4967-951E-323A439896B9}" type="pres">
      <dgm:prSet presAssocID="{0A97FAD5-A757-40E8-BEF3-8648D138DBDA}" presName="childComposite" presStyleCnt="0">
        <dgm:presLayoutVars>
          <dgm:chMax val="0"/>
          <dgm:chPref val="0"/>
        </dgm:presLayoutVars>
      </dgm:prSet>
      <dgm:spPr/>
    </dgm:pt>
    <dgm:pt modelId="{9434F67C-F2C2-494D-8B2F-73A34C4A6044}" type="pres">
      <dgm:prSet presAssocID="{0A97FAD5-A757-40E8-BEF3-8648D138DBDA}" presName="ChildAccent" presStyleLbl="solidFgAcc1" presStyleIdx="13" presStyleCnt="14"/>
      <dgm:spPr/>
    </dgm:pt>
    <dgm:pt modelId="{AB336F81-B7D4-42D0-AAC0-A6FCF5062488}" type="pres">
      <dgm:prSet presAssocID="{0A97FAD5-A757-40E8-BEF3-8648D138DBDA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CD685700-BE8A-45D9-BB00-7B3C36EA1214}" srcId="{73EA61F9-5BC9-4A85-98A9-B5B0E815E99D}" destId="{4BA22596-35E7-43EB-A0C9-324D4D609C3D}" srcOrd="0" destOrd="0" parTransId="{4AF6AB58-7F44-4850-8D99-069399C6CBB8}" sibTransId="{8E310CE4-06C2-4638-9FA1-A339A4F57FB3}"/>
    <dgm:cxn modelId="{61F1A402-38E8-4455-8259-C04F00AA90D4}" type="presOf" srcId="{473C056D-8BCE-491D-B105-8AA5D21751B0}" destId="{FF2AABEE-91F9-449D-8BCE-6F84D38538A2}" srcOrd="0" destOrd="0" presId="urn:microsoft.com/office/officeart/2008/layout/SquareAccentList"/>
    <dgm:cxn modelId="{57F91A07-E2C4-48B1-B826-97115A7451CB}" type="presOf" srcId="{04620C6A-99F7-40F4-AD10-DC88B5B00176}" destId="{169A6874-96B8-4909-94B1-AD745D067C9B}" srcOrd="0" destOrd="0" presId="urn:microsoft.com/office/officeart/2008/layout/SquareAccentList"/>
    <dgm:cxn modelId="{3A60B212-CC0F-49BD-8C54-B37A394A6288}" type="presOf" srcId="{F1664BBF-41C2-478C-B8E3-9934F76E3E19}" destId="{41E14401-EC57-42CB-AB8D-ACD0FD3180FC}" srcOrd="0" destOrd="0" presId="urn:microsoft.com/office/officeart/2008/layout/SquareAccentList"/>
    <dgm:cxn modelId="{AC808918-E25A-464A-8168-528B7469FBC3}" type="presOf" srcId="{FEB197DA-A2F6-4D31-86A1-6924D4BD7DC7}" destId="{B741CD01-7368-44C7-9DCC-BB85392B149E}" srcOrd="0" destOrd="0" presId="urn:microsoft.com/office/officeart/2008/layout/SquareAccentList"/>
    <dgm:cxn modelId="{49C7D91A-4F4F-4B4E-8AF4-CC5AD068E2EC}" srcId="{F1664BBF-41C2-478C-B8E3-9934F76E3E19}" destId="{705D42F8-279A-47E7-ABD0-BF2369F5D46E}" srcOrd="5" destOrd="0" parTransId="{0837CA69-F47C-4C0A-8CDF-048A31009984}" sibTransId="{F3894CCB-F462-4641-A490-40B99D1795D7}"/>
    <dgm:cxn modelId="{E8E4DD1B-8EC6-48FB-964D-0F1DDDB9C6A5}" srcId="{4BA22596-35E7-43EB-A0C9-324D4D609C3D}" destId="{FEB197DA-A2F6-4D31-86A1-6924D4BD7DC7}" srcOrd="3" destOrd="0" parTransId="{8C3D4CF3-B2DC-4785-8A91-FEED85E0DF8C}" sibTransId="{B013723D-7958-4126-984A-2F93DA960B87}"/>
    <dgm:cxn modelId="{CB7BD834-E725-4007-8C11-E21017626565}" type="presOf" srcId="{DFEDAE15-79F8-4B0B-B2CF-ADBB905EC69F}" destId="{DDC0EB13-7552-4DD6-A737-A7BE67A37F0B}" srcOrd="0" destOrd="0" presId="urn:microsoft.com/office/officeart/2008/layout/SquareAccentList"/>
    <dgm:cxn modelId="{FE7A8339-409D-4CDB-B8C9-56C8E75CF99D}" type="presOf" srcId="{ADEA75EA-E618-448C-8C9C-47A103EA24B4}" destId="{B3158043-C130-49F6-83BB-3A9C9F41A768}" srcOrd="0" destOrd="0" presId="urn:microsoft.com/office/officeart/2008/layout/SquareAccentList"/>
    <dgm:cxn modelId="{9E3BA75F-B163-4568-9772-0999133CF893}" srcId="{F1664BBF-41C2-478C-B8E3-9934F76E3E19}" destId="{ADEA75EA-E618-448C-8C9C-47A103EA24B4}" srcOrd="4" destOrd="0" parTransId="{F1B45CA6-0058-49EE-9AC2-212B9D60695C}" sibTransId="{8A7333CC-BEDB-4D8D-B456-B650023720F0}"/>
    <dgm:cxn modelId="{920C0A63-626A-42CC-90BD-B0EA3F32C93D}" type="presOf" srcId="{0A97FAD5-A757-40E8-BEF3-8648D138DBDA}" destId="{AB336F81-B7D4-42D0-AAC0-A6FCF5062488}" srcOrd="0" destOrd="0" presId="urn:microsoft.com/office/officeart/2008/layout/SquareAccentList"/>
    <dgm:cxn modelId="{076B0967-96DB-483E-907F-D7860BDF165D}" type="presOf" srcId="{705D42F8-279A-47E7-ABD0-BF2369F5D46E}" destId="{A6606795-B059-44BC-BA33-C03C634390AA}" srcOrd="0" destOrd="0" presId="urn:microsoft.com/office/officeart/2008/layout/SquareAccentList"/>
    <dgm:cxn modelId="{A2C1BC4A-FEA5-46E3-B70B-CF8615EAAEE7}" srcId="{4BA22596-35E7-43EB-A0C9-324D4D609C3D}" destId="{473C056D-8BCE-491D-B105-8AA5D21751B0}" srcOrd="6" destOrd="0" parTransId="{D3CB8430-614C-4791-9BB5-A2CEC578792A}" sibTransId="{9E11CF8B-F17A-4E8A-94E5-8CCD86FE43FD}"/>
    <dgm:cxn modelId="{CD2F766C-2A07-4EB0-9D1A-F9CCDF954054}" srcId="{F1664BBF-41C2-478C-B8E3-9934F76E3E19}" destId="{04620C6A-99F7-40F4-AD10-DC88B5B00176}" srcOrd="3" destOrd="0" parTransId="{8BF3D28C-805F-474B-B6ED-E41CE62A02DE}" sibTransId="{4A1F4AB6-596F-4B90-8525-922EFC4B4167}"/>
    <dgm:cxn modelId="{1AEE4552-0A13-4D17-B37A-12545900C699}" type="presOf" srcId="{4BA22596-35E7-43EB-A0C9-324D4D609C3D}" destId="{CEB5CE32-3439-4041-8310-0C3BA02FE156}" srcOrd="0" destOrd="0" presId="urn:microsoft.com/office/officeart/2008/layout/SquareAccentList"/>
    <dgm:cxn modelId="{271C5386-E892-48BB-B14D-FFB3453CEE78}" type="presOf" srcId="{BEA8840D-B11B-4DBB-A113-5E6ED12E126F}" destId="{AF6017B7-FEAF-40CD-9A9E-F82058EC0CB8}" srcOrd="0" destOrd="0" presId="urn:microsoft.com/office/officeart/2008/layout/SquareAccentList"/>
    <dgm:cxn modelId="{777ACF8A-E748-467A-BDD0-DDF54DFAC9D4}" srcId="{4BA22596-35E7-43EB-A0C9-324D4D609C3D}" destId="{DFEDAE15-79F8-4B0B-B2CF-ADBB905EC69F}" srcOrd="1" destOrd="0" parTransId="{7A9F47C7-D707-4875-AA50-1800759D0344}" sibTransId="{EACCBE8D-848F-4769-A0F6-293071ACFC4D}"/>
    <dgm:cxn modelId="{A600C597-6B54-4896-95A8-8F115BD2AF9F}" type="presOf" srcId="{85BE84A4-2783-40D2-91C7-4D4631936742}" destId="{ECEDD3F2-1F1E-424D-BC99-1D20A9C1F5ED}" srcOrd="0" destOrd="0" presId="urn:microsoft.com/office/officeart/2008/layout/SquareAccentList"/>
    <dgm:cxn modelId="{2A880FA2-BB08-45B2-B74D-AFBFD490AF96}" srcId="{F1664BBF-41C2-478C-B8E3-9934F76E3E19}" destId="{FCDBD908-2A07-469A-9A7E-B189197FC23D}" srcOrd="1" destOrd="0" parTransId="{D4836152-ADAA-44BD-B006-1C634DEB506F}" sibTransId="{AA57EC5E-0CBF-4183-9943-DDA47A870E39}"/>
    <dgm:cxn modelId="{03D376AE-9E25-4E77-80BB-DA188FA9A638}" srcId="{4BA22596-35E7-43EB-A0C9-324D4D609C3D}" destId="{85BE84A4-2783-40D2-91C7-4D4631936742}" srcOrd="5" destOrd="0" parTransId="{ED4CE097-17FA-491D-B82B-E713E756242E}" sibTransId="{DE4F5F25-335B-4211-9AFA-8819139762AB}"/>
    <dgm:cxn modelId="{235E9CB9-7F83-40AC-8E67-C5CF7815A7E4}" type="presOf" srcId="{10D7B12C-066B-4D89-8D81-344DBBB699BB}" destId="{24A64F06-08AB-4C2D-AFB2-E3AB96C32E58}" srcOrd="0" destOrd="0" presId="urn:microsoft.com/office/officeart/2008/layout/SquareAccentList"/>
    <dgm:cxn modelId="{4E44A2BC-B12A-4F58-A26F-ECC0EC15DEB8}" srcId="{73EA61F9-5BC9-4A85-98A9-B5B0E815E99D}" destId="{F1664BBF-41C2-478C-B8E3-9934F76E3E19}" srcOrd="1" destOrd="0" parTransId="{76E4AAF9-E0AF-4DAC-B182-D0F294F1E15F}" sibTransId="{CEB8AD48-1450-4BEB-919B-EED15BA4C315}"/>
    <dgm:cxn modelId="{E4B894C2-B24E-4B7A-AF82-41B85A43B691}" srcId="{F1664BBF-41C2-478C-B8E3-9934F76E3E19}" destId="{BEA8840D-B11B-4DBB-A113-5E6ED12E126F}" srcOrd="0" destOrd="0" parTransId="{5DA1CF5A-91CA-4004-9A6C-C64558D73AF6}" sibTransId="{6A2A434A-0654-4827-B340-F435EE730BA0}"/>
    <dgm:cxn modelId="{E4626AC6-BD30-4556-8105-457C6F318203}" type="presOf" srcId="{3CF754C8-597F-44D7-843B-4F0713EB2D01}" destId="{6BE6A466-FED1-4C2E-800D-57E5A9FD4460}" srcOrd="0" destOrd="0" presId="urn:microsoft.com/office/officeart/2008/layout/SquareAccentList"/>
    <dgm:cxn modelId="{203485C9-7FA1-46EF-AC30-9B1216E2D284}" srcId="{F1664BBF-41C2-478C-B8E3-9934F76E3E19}" destId="{0A97FAD5-A757-40E8-BEF3-8648D138DBDA}" srcOrd="6" destOrd="0" parTransId="{C7FBC414-A6BB-4106-8195-44499580CF23}" sibTransId="{32EA489A-9EED-4305-8A21-33EC288A989C}"/>
    <dgm:cxn modelId="{13426DCC-F69D-40E2-BA47-1E6A7EF00505}" srcId="{4BA22596-35E7-43EB-A0C9-324D4D609C3D}" destId="{256B0FD3-7CA8-4B5D-94C4-2604C4AB7513}" srcOrd="4" destOrd="0" parTransId="{7D4E9264-FB3D-4514-9A79-2E1710C75FBC}" sibTransId="{F193A0C9-EAB2-4E15-832A-CA745EBCD6B8}"/>
    <dgm:cxn modelId="{CEC2DBCC-603B-4FC4-AB44-B7DB9C6E4B23}" srcId="{F1664BBF-41C2-478C-B8E3-9934F76E3E19}" destId="{10D7B12C-066B-4D89-8D81-344DBBB699BB}" srcOrd="2" destOrd="0" parTransId="{DCF8E0E1-36F3-4A64-B0E0-EF1CC3084152}" sibTransId="{330E9DD4-92CD-4EED-B41F-7E3792A9C8EB}"/>
    <dgm:cxn modelId="{0D263DD1-0F84-46BE-9DB9-A84DCAB066AE}" type="presOf" srcId="{FE54E041-4CA2-4D5D-A526-17B5111985A3}" destId="{23B3ECE2-3766-4825-AB3E-D64CED012D2E}" srcOrd="0" destOrd="0" presId="urn:microsoft.com/office/officeart/2008/layout/SquareAccentList"/>
    <dgm:cxn modelId="{5DF6F3D2-4AE8-42C4-8B88-147EDA56E701}" type="presOf" srcId="{73EA61F9-5BC9-4A85-98A9-B5B0E815E99D}" destId="{A5DB2D15-C841-4005-9D54-66E5AD17DDCD}" srcOrd="0" destOrd="0" presId="urn:microsoft.com/office/officeart/2008/layout/SquareAccentList"/>
    <dgm:cxn modelId="{A918D3D6-E8F5-453D-95F2-4A66B3B1CE6E}" srcId="{4BA22596-35E7-43EB-A0C9-324D4D609C3D}" destId="{3CF754C8-597F-44D7-843B-4F0713EB2D01}" srcOrd="2" destOrd="0" parTransId="{63046AF9-B580-4D43-BDE0-DDFFC230AC8B}" sibTransId="{A36BF242-61D5-4C17-838B-A790892D8421}"/>
    <dgm:cxn modelId="{A498A9D8-32DF-4763-8868-39D78B9E976B}" type="presOf" srcId="{FCDBD908-2A07-469A-9A7E-B189197FC23D}" destId="{A5C80C0B-32C0-4472-ABFE-534E19EBBD7F}" srcOrd="0" destOrd="0" presId="urn:microsoft.com/office/officeart/2008/layout/SquareAccentList"/>
    <dgm:cxn modelId="{AF45A0EF-6682-4303-8703-8F8584198DAD}" srcId="{4BA22596-35E7-43EB-A0C9-324D4D609C3D}" destId="{FE54E041-4CA2-4D5D-A526-17B5111985A3}" srcOrd="0" destOrd="0" parTransId="{F8E24EF1-3B55-4F75-A906-2877366771F4}" sibTransId="{BA0A6A10-D713-4AB4-8C13-FE9BC43841FB}"/>
    <dgm:cxn modelId="{F426A5F5-962F-403E-80B8-81B1F784D51B}" type="presOf" srcId="{256B0FD3-7CA8-4B5D-94C4-2604C4AB7513}" destId="{58E687F9-4AF0-45B2-8E9D-6E9EE667F2F5}" srcOrd="0" destOrd="0" presId="urn:microsoft.com/office/officeart/2008/layout/SquareAccentList"/>
    <dgm:cxn modelId="{AC9A6EED-BB02-4E4F-B05E-D08B95CC81BD}" type="presParOf" srcId="{A5DB2D15-C841-4005-9D54-66E5AD17DDCD}" destId="{05F49E77-6074-45FC-A93F-4A67128D1129}" srcOrd="0" destOrd="0" presId="urn:microsoft.com/office/officeart/2008/layout/SquareAccentList"/>
    <dgm:cxn modelId="{A02120A5-EB3D-4F70-B158-0661C51F8052}" type="presParOf" srcId="{05F49E77-6074-45FC-A93F-4A67128D1129}" destId="{FFDD2501-996D-4BA2-A7FB-FDC68E1D9E10}" srcOrd="0" destOrd="0" presId="urn:microsoft.com/office/officeart/2008/layout/SquareAccentList"/>
    <dgm:cxn modelId="{155E4E55-1F44-4199-9678-2F0076095543}" type="presParOf" srcId="{FFDD2501-996D-4BA2-A7FB-FDC68E1D9E10}" destId="{A2AE9849-86F2-4B66-8C54-836F6F72539B}" srcOrd="0" destOrd="0" presId="urn:microsoft.com/office/officeart/2008/layout/SquareAccentList"/>
    <dgm:cxn modelId="{5B367120-6671-40F8-8B34-D51B28752032}" type="presParOf" srcId="{FFDD2501-996D-4BA2-A7FB-FDC68E1D9E10}" destId="{3FDB2004-FA73-45ED-AF75-C51B5629932A}" srcOrd="1" destOrd="0" presId="urn:microsoft.com/office/officeart/2008/layout/SquareAccentList"/>
    <dgm:cxn modelId="{2F62EF1F-284F-4EAB-A5F9-D167C43F07E0}" type="presParOf" srcId="{FFDD2501-996D-4BA2-A7FB-FDC68E1D9E10}" destId="{CEB5CE32-3439-4041-8310-0C3BA02FE156}" srcOrd="2" destOrd="0" presId="urn:microsoft.com/office/officeart/2008/layout/SquareAccentList"/>
    <dgm:cxn modelId="{B743DE21-C57B-4062-9B59-D4CF5C88C0A9}" type="presParOf" srcId="{05F49E77-6074-45FC-A93F-4A67128D1129}" destId="{8EF04841-2CF1-43B1-8A6B-6CAE113ACE1B}" srcOrd="1" destOrd="0" presId="urn:microsoft.com/office/officeart/2008/layout/SquareAccentList"/>
    <dgm:cxn modelId="{A7DBB68B-B6A5-43F5-9730-20E41A22D23B}" type="presParOf" srcId="{8EF04841-2CF1-43B1-8A6B-6CAE113ACE1B}" destId="{33114BBE-A088-4710-A967-F364BB02C561}" srcOrd="0" destOrd="0" presId="urn:microsoft.com/office/officeart/2008/layout/SquareAccentList"/>
    <dgm:cxn modelId="{2D77B1B7-5C5F-427D-A3DA-F745656278CD}" type="presParOf" srcId="{33114BBE-A088-4710-A967-F364BB02C561}" destId="{81F8D0AD-9B41-4D89-9C9B-C38F340611D6}" srcOrd="0" destOrd="0" presId="urn:microsoft.com/office/officeart/2008/layout/SquareAccentList"/>
    <dgm:cxn modelId="{05984518-9609-4662-9C94-85F0F1A1FFA7}" type="presParOf" srcId="{33114BBE-A088-4710-A967-F364BB02C561}" destId="{23B3ECE2-3766-4825-AB3E-D64CED012D2E}" srcOrd="1" destOrd="0" presId="urn:microsoft.com/office/officeart/2008/layout/SquareAccentList"/>
    <dgm:cxn modelId="{3E51E95D-0B1F-4617-ACE6-43A7FF4A8E64}" type="presParOf" srcId="{8EF04841-2CF1-43B1-8A6B-6CAE113ACE1B}" destId="{5644A9DB-F466-497D-A165-8623532311CA}" srcOrd="1" destOrd="0" presId="urn:microsoft.com/office/officeart/2008/layout/SquareAccentList"/>
    <dgm:cxn modelId="{38BCD139-6D60-4E86-A61B-4848230AF475}" type="presParOf" srcId="{5644A9DB-F466-497D-A165-8623532311CA}" destId="{EFAC4A8D-508F-4414-9E4E-9209CDDA93E5}" srcOrd="0" destOrd="0" presId="urn:microsoft.com/office/officeart/2008/layout/SquareAccentList"/>
    <dgm:cxn modelId="{2A609829-9F32-469E-BD5F-A7D140A80C64}" type="presParOf" srcId="{5644A9DB-F466-497D-A165-8623532311CA}" destId="{DDC0EB13-7552-4DD6-A737-A7BE67A37F0B}" srcOrd="1" destOrd="0" presId="urn:microsoft.com/office/officeart/2008/layout/SquareAccentList"/>
    <dgm:cxn modelId="{947AA86D-B5CD-47AE-84F2-CEF9CC9C78F6}" type="presParOf" srcId="{8EF04841-2CF1-43B1-8A6B-6CAE113ACE1B}" destId="{9084F2D4-70D1-440E-8F5B-0AA96B52247F}" srcOrd="2" destOrd="0" presId="urn:microsoft.com/office/officeart/2008/layout/SquareAccentList"/>
    <dgm:cxn modelId="{1A64022D-0FDE-427D-80AE-B6A3966DD977}" type="presParOf" srcId="{9084F2D4-70D1-440E-8F5B-0AA96B52247F}" destId="{CEF129DF-DB48-462C-8A6E-783DC0B018BB}" srcOrd="0" destOrd="0" presId="urn:microsoft.com/office/officeart/2008/layout/SquareAccentList"/>
    <dgm:cxn modelId="{EEDDF6CD-B2BE-40AE-A844-024DC9D6EA25}" type="presParOf" srcId="{9084F2D4-70D1-440E-8F5B-0AA96B52247F}" destId="{6BE6A466-FED1-4C2E-800D-57E5A9FD4460}" srcOrd="1" destOrd="0" presId="urn:microsoft.com/office/officeart/2008/layout/SquareAccentList"/>
    <dgm:cxn modelId="{38675C45-3162-4BA7-A8EC-81083A72AF0D}" type="presParOf" srcId="{8EF04841-2CF1-43B1-8A6B-6CAE113ACE1B}" destId="{000DD533-82FD-4169-A350-FE6B91959052}" srcOrd="3" destOrd="0" presId="urn:microsoft.com/office/officeart/2008/layout/SquareAccentList"/>
    <dgm:cxn modelId="{3B40B955-B964-4B0F-9CA7-1488D40A92A2}" type="presParOf" srcId="{000DD533-82FD-4169-A350-FE6B91959052}" destId="{65D97D0D-9F7F-488C-8F43-D38F0C722C91}" srcOrd="0" destOrd="0" presId="urn:microsoft.com/office/officeart/2008/layout/SquareAccentList"/>
    <dgm:cxn modelId="{40C06360-CF14-48A4-AF01-82576B231198}" type="presParOf" srcId="{000DD533-82FD-4169-A350-FE6B91959052}" destId="{B741CD01-7368-44C7-9DCC-BB85392B149E}" srcOrd="1" destOrd="0" presId="urn:microsoft.com/office/officeart/2008/layout/SquareAccentList"/>
    <dgm:cxn modelId="{7F6AE35C-3245-4F88-AF79-378206DA117F}" type="presParOf" srcId="{8EF04841-2CF1-43B1-8A6B-6CAE113ACE1B}" destId="{D989FBB3-73E4-4EAD-9490-136315685AC6}" srcOrd="4" destOrd="0" presId="urn:microsoft.com/office/officeart/2008/layout/SquareAccentList"/>
    <dgm:cxn modelId="{B3FCEE26-970F-4661-B1F2-3EB192060EFB}" type="presParOf" srcId="{D989FBB3-73E4-4EAD-9490-136315685AC6}" destId="{ACE87173-4008-450C-9313-EB66D5B88F98}" srcOrd="0" destOrd="0" presId="urn:microsoft.com/office/officeart/2008/layout/SquareAccentList"/>
    <dgm:cxn modelId="{49787E04-AD4E-44A4-BBAA-E8C7C9C00B51}" type="presParOf" srcId="{D989FBB3-73E4-4EAD-9490-136315685AC6}" destId="{58E687F9-4AF0-45B2-8E9D-6E9EE667F2F5}" srcOrd="1" destOrd="0" presId="urn:microsoft.com/office/officeart/2008/layout/SquareAccentList"/>
    <dgm:cxn modelId="{B73A0AD7-8A35-467C-9089-2C840A3065AE}" type="presParOf" srcId="{8EF04841-2CF1-43B1-8A6B-6CAE113ACE1B}" destId="{AE03F0E4-6713-45A1-9F29-C851641DAED6}" srcOrd="5" destOrd="0" presId="urn:microsoft.com/office/officeart/2008/layout/SquareAccentList"/>
    <dgm:cxn modelId="{EA061669-9375-486A-B17B-9DDBEE55DF7B}" type="presParOf" srcId="{AE03F0E4-6713-45A1-9F29-C851641DAED6}" destId="{45B8C413-0212-4943-BEB9-0FE9607C856C}" srcOrd="0" destOrd="0" presId="urn:microsoft.com/office/officeart/2008/layout/SquareAccentList"/>
    <dgm:cxn modelId="{544BF6BD-55CC-482D-8517-2CDEB1354AB3}" type="presParOf" srcId="{AE03F0E4-6713-45A1-9F29-C851641DAED6}" destId="{ECEDD3F2-1F1E-424D-BC99-1D20A9C1F5ED}" srcOrd="1" destOrd="0" presId="urn:microsoft.com/office/officeart/2008/layout/SquareAccentList"/>
    <dgm:cxn modelId="{69D82712-3D95-44CF-A296-7DCF1A5590E0}" type="presParOf" srcId="{8EF04841-2CF1-43B1-8A6B-6CAE113ACE1B}" destId="{3F504FAC-DA05-4C7D-850E-796F98BC6160}" srcOrd="6" destOrd="0" presId="urn:microsoft.com/office/officeart/2008/layout/SquareAccentList"/>
    <dgm:cxn modelId="{C30B5801-6565-4BCE-81B6-7D28A3CB0FFA}" type="presParOf" srcId="{3F504FAC-DA05-4C7D-850E-796F98BC6160}" destId="{796A7F61-0BF2-4AB1-AFC0-1A5EF993A605}" srcOrd="0" destOrd="0" presId="urn:microsoft.com/office/officeart/2008/layout/SquareAccentList"/>
    <dgm:cxn modelId="{3E832E2A-12CB-4EF7-A9AF-6A973E54E8D9}" type="presParOf" srcId="{3F504FAC-DA05-4C7D-850E-796F98BC6160}" destId="{FF2AABEE-91F9-449D-8BCE-6F84D38538A2}" srcOrd="1" destOrd="0" presId="urn:microsoft.com/office/officeart/2008/layout/SquareAccentList"/>
    <dgm:cxn modelId="{2F4311DC-EE08-4DA4-B454-14D67F0F5421}" type="presParOf" srcId="{A5DB2D15-C841-4005-9D54-66E5AD17DDCD}" destId="{63BC9143-DD90-466D-A408-AF2DA07668E4}" srcOrd="1" destOrd="0" presId="urn:microsoft.com/office/officeart/2008/layout/SquareAccentList"/>
    <dgm:cxn modelId="{4209862A-3103-4B4F-8D01-653059F85760}" type="presParOf" srcId="{63BC9143-DD90-466D-A408-AF2DA07668E4}" destId="{3F8BC45A-06AD-4F6E-8312-B3D5D755CB5E}" srcOrd="0" destOrd="0" presId="urn:microsoft.com/office/officeart/2008/layout/SquareAccentList"/>
    <dgm:cxn modelId="{C46470DB-3DD5-4D50-99AF-B76099CF0988}" type="presParOf" srcId="{3F8BC45A-06AD-4F6E-8312-B3D5D755CB5E}" destId="{D9D94B5D-E4A2-4D66-A8EF-360F41752FCC}" srcOrd="0" destOrd="0" presId="urn:microsoft.com/office/officeart/2008/layout/SquareAccentList"/>
    <dgm:cxn modelId="{03933F8E-EE6F-434D-8913-6508155B3694}" type="presParOf" srcId="{3F8BC45A-06AD-4F6E-8312-B3D5D755CB5E}" destId="{3F56B2B9-48E7-4C6C-8DD4-CCCEF05EE9E7}" srcOrd="1" destOrd="0" presId="urn:microsoft.com/office/officeart/2008/layout/SquareAccentList"/>
    <dgm:cxn modelId="{9FAB2599-A2CC-4F8F-80D3-0FA556E99735}" type="presParOf" srcId="{3F8BC45A-06AD-4F6E-8312-B3D5D755CB5E}" destId="{41E14401-EC57-42CB-AB8D-ACD0FD3180FC}" srcOrd="2" destOrd="0" presId="urn:microsoft.com/office/officeart/2008/layout/SquareAccentList"/>
    <dgm:cxn modelId="{B394FABF-76AF-4F24-ABD7-AAAC39200E60}" type="presParOf" srcId="{63BC9143-DD90-466D-A408-AF2DA07668E4}" destId="{0E8BDCB3-D81C-4E99-B161-AA505D241395}" srcOrd="1" destOrd="0" presId="urn:microsoft.com/office/officeart/2008/layout/SquareAccentList"/>
    <dgm:cxn modelId="{CC597273-3A66-4905-9E12-8B0BE544DBF9}" type="presParOf" srcId="{0E8BDCB3-D81C-4E99-B161-AA505D241395}" destId="{3042D627-FB41-4CAA-A44F-2033514B4B7F}" srcOrd="0" destOrd="0" presId="urn:microsoft.com/office/officeart/2008/layout/SquareAccentList"/>
    <dgm:cxn modelId="{85DE607C-8C8A-49A9-8694-0047329ED54D}" type="presParOf" srcId="{3042D627-FB41-4CAA-A44F-2033514B4B7F}" destId="{F1EEC1C3-F59E-4DF3-A306-7BE13AE541F6}" srcOrd="0" destOrd="0" presId="urn:microsoft.com/office/officeart/2008/layout/SquareAccentList"/>
    <dgm:cxn modelId="{C98B98A5-8780-49C7-A530-8909EC539E25}" type="presParOf" srcId="{3042D627-FB41-4CAA-A44F-2033514B4B7F}" destId="{AF6017B7-FEAF-40CD-9A9E-F82058EC0CB8}" srcOrd="1" destOrd="0" presId="urn:microsoft.com/office/officeart/2008/layout/SquareAccentList"/>
    <dgm:cxn modelId="{ECB8E301-6AF3-412F-8F75-95A7461F7171}" type="presParOf" srcId="{0E8BDCB3-D81C-4E99-B161-AA505D241395}" destId="{21B55FD6-A1F0-4A0D-A17D-EF912B977090}" srcOrd="1" destOrd="0" presId="urn:microsoft.com/office/officeart/2008/layout/SquareAccentList"/>
    <dgm:cxn modelId="{FA1E0F62-99F6-4226-9D52-98358C4D85F2}" type="presParOf" srcId="{21B55FD6-A1F0-4A0D-A17D-EF912B977090}" destId="{7A1ADE3A-1226-42F0-91E8-CC888A4C5E2A}" srcOrd="0" destOrd="0" presId="urn:microsoft.com/office/officeart/2008/layout/SquareAccentList"/>
    <dgm:cxn modelId="{7DA700D9-7E06-42F2-B6EE-2CD8205DB573}" type="presParOf" srcId="{21B55FD6-A1F0-4A0D-A17D-EF912B977090}" destId="{A5C80C0B-32C0-4472-ABFE-534E19EBBD7F}" srcOrd="1" destOrd="0" presId="urn:microsoft.com/office/officeart/2008/layout/SquareAccentList"/>
    <dgm:cxn modelId="{AAF84102-C6EC-4521-88F7-035A4F5A3B75}" type="presParOf" srcId="{0E8BDCB3-D81C-4E99-B161-AA505D241395}" destId="{5C07CE90-273A-4F28-A356-BABB19267DA9}" srcOrd="2" destOrd="0" presId="urn:microsoft.com/office/officeart/2008/layout/SquareAccentList"/>
    <dgm:cxn modelId="{58799203-2929-48EB-BD2B-3646C0916D3A}" type="presParOf" srcId="{5C07CE90-273A-4F28-A356-BABB19267DA9}" destId="{920B9452-4BCB-42D4-AA0D-38A51E7AD768}" srcOrd="0" destOrd="0" presId="urn:microsoft.com/office/officeart/2008/layout/SquareAccentList"/>
    <dgm:cxn modelId="{297384E5-388E-42D7-B7CF-9B662FAB9675}" type="presParOf" srcId="{5C07CE90-273A-4F28-A356-BABB19267DA9}" destId="{24A64F06-08AB-4C2D-AFB2-E3AB96C32E58}" srcOrd="1" destOrd="0" presId="urn:microsoft.com/office/officeart/2008/layout/SquareAccentList"/>
    <dgm:cxn modelId="{9517505D-817A-46D5-AA73-8F83BCAE71CD}" type="presParOf" srcId="{0E8BDCB3-D81C-4E99-B161-AA505D241395}" destId="{E0494D4D-EB99-4FEF-9A05-6A32E33BC2BA}" srcOrd="3" destOrd="0" presId="urn:microsoft.com/office/officeart/2008/layout/SquareAccentList"/>
    <dgm:cxn modelId="{503A0FFD-427B-4629-9299-8FECC99CDF3D}" type="presParOf" srcId="{E0494D4D-EB99-4FEF-9A05-6A32E33BC2BA}" destId="{EDA5691B-B366-4B3E-859C-2D9225A11FF2}" srcOrd="0" destOrd="0" presId="urn:microsoft.com/office/officeart/2008/layout/SquareAccentList"/>
    <dgm:cxn modelId="{DAEAE0D4-EDD8-4F9F-832E-17C0E6156636}" type="presParOf" srcId="{E0494D4D-EB99-4FEF-9A05-6A32E33BC2BA}" destId="{169A6874-96B8-4909-94B1-AD745D067C9B}" srcOrd="1" destOrd="0" presId="urn:microsoft.com/office/officeart/2008/layout/SquareAccentList"/>
    <dgm:cxn modelId="{96A0B33C-4C43-477F-B3A6-9B9657C4B5A5}" type="presParOf" srcId="{0E8BDCB3-D81C-4E99-B161-AA505D241395}" destId="{1F6B6668-B179-4165-94EA-81912100F5C9}" srcOrd="4" destOrd="0" presId="urn:microsoft.com/office/officeart/2008/layout/SquareAccentList"/>
    <dgm:cxn modelId="{3AF548CE-E640-4DCA-9668-635348A65E47}" type="presParOf" srcId="{1F6B6668-B179-4165-94EA-81912100F5C9}" destId="{3A3E9CEE-30C1-4C1F-A758-21C237AAA0A0}" srcOrd="0" destOrd="0" presId="urn:microsoft.com/office/officeart/2008/layout/SquareAccentList"/>
    <dgm:cxn modelId="{6047C3C9-0B24-40B4-A3C5-934CF6590207}" type="presParOf" srcId="{1F6B6668-B179-4165-94EA-81912100F5C9}" destId="{B3158043-C130-49F6-83BB-3A9C9F41A768}" srcOrd="1" destOrd="0" presId="urn:microsoft.com/office/officeart/2008/layout/SquareAccentList"/>
    <dgm:cxn modelId="{4858373E-54E6-4E60-9A8C-6E784F3ACC80}" type="presParOf" srcId="{0E8BDCB3-D81C-4E99-B161-AA505D241395}" destId="{689BC682-C060-450B-9548-8C1A9D0E77A9}" srcOrd="5" destOrd="0" presId="urn:microsoft.com/office/officeart/2008/layout/SquareAccentList"/>
    <dgm:cxn modelId="{C069EC52-B822-419B-8987-732090C450EF}" type="presParOf" srcId="{689BC682-C060-450B-9548-8C1A9D0E77A9}" destId="{28776823-FDBC-46C3-9128-F62838946C1D}" srcOrd="0" destOrd="0" presId="urn:microsoft.com/office/officeart/2008/layout/SquareAccentList"/>
    <dgm:cxn modelId="{CE068EAA-5A35-40CE-B37C-81E93FC9322A}" type="presParOf" srcId="{689BC682-C060-450B-9548-8C1A9D0E77A9}" destId="{A6606795-B059-44BC-BA33-C03C634390AA}" srcOrd="1" destOrd="0" presId="urn:microsoft.com/office/officeart/2008/layout/SquareAccentList"/>
    <dgm:cxn modelId="{085A5295-6D90-4876-9D59-AEC119C4CDA4}" type="presParOf" srcId="{0E8BDCB3-D81C-4E99-B161-AA505D241395}" destId="{B28E9417-6204-4967-951E-323A439896B9}" srcOrd="6" destOrd="0" presId="urn:microsoft.com/office/officeart/2008/layout/SquareAccentList"/>
    <dgm:cxn modelId="{483B6922-FAEA-4F9A-A15B-059EAA2BE5FF}" type="presParOf" srcId="{B28E9417-6204-4967-951E-323A439896B9}" destId="{9434F67C-F2C2-494D-8B2F-73A34C4A6044}" srcOrd="0" destOrd="0" presId="urn:microsoft.com/office/officeart/2008/layout/SquareAccentList"/>
    <dgm:cxn modelId="{2E2CE9CD-6AD8-4E9A-9A02-30A8CBB3709A}" type="presParOf" srcId="{B28E9417-6204-4967-951E-323A439896B9}" destId="{AB336F81-B7D4-42D0-AAC0-A6FCF5062488}" srcOrd="1" destOrd="0" presId="urn:microsoft.com/office/officeart/2008/layout/SquareAccentList"/>
  </dgm:cxnLst>
  <dgm:bg/>
  <dgm:whole>
    <a:ln>
      <a:solidFill>
        <a:srgbClr val="8FA97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EA61F9-5BC9-4A85-98A9-B5B0E815E99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A22596-35E7-43EB-A0C9-324D4D609C3D}">
      <dgm:prSet phldrT="[Texto]"/>
      <dgm:spPr/>
      <dgm:t>
        <a:bodyPr/>
        <a:lstStyle/>
        <a:p>
          <a:r>
            <a:rPr lang="es-ES" b="1" dirty="0"/>
            <a:t>IDEAS CLAVE DE APRENDIZAJE SIGNIFICATIVO (AS) </a:t>
          </a:r>
        </a:p>
      </dgm:t>
    </dgm:pt>
    <dgm:pt modelId="{4AF6AB58-7F44-4850-8D99-069399C6CBB8}" type="parTrans" cxnId="{CD685700-BE8A-45D9-BB00-7B3C36EA1214}">
      <dgm:prSet/>
      <dgm:spPr/>
      <dgm:t>
        <a:bodyPr/>
        <a:lstStyle/>
        <a:p>
          <a:endParaRPr lang="es-ES"/>
        </a:p>
      </dgm:t>
    </dgm:pt>
    <dgm:pt modelId="{8E310CE4-06C2-4638-9FA1-A339A4F57FB3}" type="sibTrans" cxnId="{CD685700-BE8A-45D9-BB00-7B3C36EA1214}">
      <dgm:prSet/>
      <dgm:spPr/>
      <dgm:t>
        <a:bodyPr/>
        <a:lstStyle/>
        <a:p>
          <a:endParaRPr lang="es-ES"/>
        </a:p>
      </dgm:t>
    </dgm:pt>
    <dgm:pt modelId="{FE54E041-4CA2-4D5D-A526-17B5111985A3}">
      <dgm:prSet phldrT="[Texto]"/>
      <dgm:spPr/>
      <dgm:t>
        <a:bodyPr/>
        <a:lstStyle/>
        <a:p>
          <a:r>
            <a:rPr lang="es-ES" dirty="0"/>
            <a:t>ANTECEDENTES</a:t>
          </a:r>
        </a:p>
      </dgm:t>
    </dgm:pt>
    <dgm:pt modelId="{F8E24EF1-3B55-4F75-A906-2877366771F4}" type="parTrans" cxnId="{AF45A0EF-6682-4303-8703-8F8584198DAD}">
      <dgm:prSet/>
      <dgm:spPr/>
      <dgm:t>
        <a:bodyPr/>
        <a:lstStyle/>
        <a:p>
          <a:endParaRPr lang="es-ES"/>
        </a:p>
      </dgm:t>
    </dgm:pt>
    <dgm:pt modelId="{BA0A6A10-D713-4AB4-8C13-FE9BC43841FB}" type="sibTrans" cxnId="{AF45A0EF-6682-4303-8703-8F8584198DAD}">
      <dgm:prSet/>
      <dgm:spPr/>
      <dgm:t>
        <a:bodyPr/>
        <a:lstStyle/>
        <a:p>
          <a:endParaRPr lang="es-ES"/>
        </a:p>
      </dgm:t>
    </dgm:pt>
    <dgm:pt modelId="{DFEDAE15-79F8-4B0B-B2CF-ADBB905EC69F}">
      <dgm:prSet phldrT="[Texto]"/>
      <dgm:spPr/>
      <dgm:t>
        <a:bodyPr/>
        <a:lstStyle/>
        <a:p>
          <a:r>
            <a:rPr lang="es-ES" dirty="0"/>
            <a:t>EDUCACIÓN S. XXI</a:t>
          </a:r>
        </a:p>
      </dgm:t>
    </dgm:pt>
    <dgm:pt modelId="{7A9F47C7-D707-4875-AA50-1800759D0344}" type="parTrans" cxnId="{777ACF8A-E748-467A-BDD0-DDF54DFAC9D4}">
      <dgm:prSet/>
      <dgm:spPr/>
      <dgm:t>
        <a:bodyPr/>
        <a:lstStyle/>
        <a:p>
          <a:endParaRPr lang="es-ES"/>
        </a:p>
      </dgm:t>
    </dgm:pt>
    <dgm:pt modelId="{EACCBE8D-848F-4769-A0F6-293071ACFC4D}" type="sibTrans" cxnId="{777ACF8A-E748-467A-BDD0-DDF54DFAC9D4}">
      <dgm:prSet/>
      <dgm:spPr/>
      <dgm:t>
        <a:bodyPr/>
        <a:lstStyle/>
        <a:p>
          <a:endParaRPr lang="es-ES"/>
        </a:p>
      </dgm:t>
    </dgm:pt>
    <dgm:pt modelId="{3CF754C8-597F-44D7-843B-4F0713EB2D01}">
      <dgm:prSet phldrT="[Texto]"/>
      <dgm:spPr/>
      <dgm:t>
        <a:bodyPr/>
        <a:lstStyle/>
        <a:p>
          <a:r>
            <a:rPr lang="es-ES" dirty="0"/>
            <a:t>TEORÍA AS-REFERENTES</a:t>
          </a:r>
        </a:p>
      </dgm:t>
    </dgm:pt>
    <dgm:pt modelId="{63046AF9-B580-4D43-BDE0-DDFFC230AC8B}" type="parTrans" cxnId="{A918D3D6-E8F5-453D-95F2-4A66B3B1CE6E}">
      <dgm:prSet/>
      <dgm:spPr/>
      <dgm:t>
        <a:bodyPr/>
        <a:lstStyle/>
        <a:p>
          <a:endParaRPr lang="es-ES"/>
        </a:p>
      </dgm:t>
    </dgm:pt>
    <dgm:pt modelId="{A36BF242-61D5-4C17-838B-A790892D8421}" type="sibTrans" cxnId="{A918D3D6-E8F5-453D-95F2-4A66B3B1CE6E}">
      <dgm:prSet/>
      <dgm:spPr/>
      <dgm:t>
        <a:bodyPr/>
        <a:lstStyle/>
        <a:p>
          <a:endParaRPr lang="es-ES"/>
        </a:p>
      </dgm:t>
    </dgm:pt>
    <dgm:pt modelId="{F1664BBF-41C2-478C-B8E3-9934F76E3E19}">
      <dgm:prSet phldrT="[Texto]"/>
      <dgm:spPr/>
      <dgm:t>
        <a:bodyPr/>
        <a:lstStyle/>
        <a:p>
          <a:r>
            <a:rPr lang="es-ES" b="1" dirty="0"/>
            <a:t>APLICACIÓN AS EN EDUCACIÓN SUPERIOR</a:t>
          </a:r>
        </a:p>
      </dgm:t>
    </dgm:pt>
    <dgm:pt modelId="{76E4AAF9-E0AF-4DAC-B182-D0F294F1E15F}" type="parTrans" cxnId="{4E44A2BC-B12A-4F58-A26F-ECC0EC15DEB8}">
      <dgm:prSet/>
      <dgm:spPr/>
      <dgm:t>
        <a:bodyPr/>
        <a:lstStyle/>
        <a:p>
          <a:endParaRPr lang="es-ES"/>
        </a:p>
      </dgm:t>
    </dgm:pt>
    <dgm:pt modelId="{CEB8AD48-1450-4BEB-919B-EED15BA4C315}" type="sibTrans" cxnId="{4E44A2BC-B12A-4F58-A26F-ECC0EC15DEB8}">
      <dgm:prSet/>
      <dgm:spPr/>
      <dgm:t>
        <a:bodyPr/>
        <a:lstStyle/>
        <a:p>
          <a:endParaRPr lang="es-ES"/>
        </a:p>
      </dgm:t>
    </dgm:pt>
    <dgm:pt modelId="{BEA8840D-B11B-4DBB-A113-5E6ED12E126F}">
      <dgm:prSet phldrT="[Texto]"/>
      <dgm:spPr/>
      <dgm:t>
        <a:bodyPr/>
        <a:lstStyle/>
        <a:p>
          <a:r>
            <a:rPr lang="es-ES" dirty="0"/>
            <a:t>MMCC: QUÉ NO SON</a:t>
          </a:r>
        </a:p>
      </dgm:t>
    </dgm:pt>
    <dgm:pt modelId="{5DA1CF5A-91CA-4004-9A6C-C64558D73AF6}" type="parTrans" cxnId="{E4B894C2-B24E-4B7A-AF82-41B85A43B691}">
      <dgm:prSet/>
      <dgm:spPr/>
      <dgm:t>
        <a:bodyPr/>
        <a:lstStyle/>
        <a:p>
          <a:endParaRPr lang="es-ES"/>
        </a:p>
      </dgm:t>
    </dgm:pt>
    <dgm:pt modelId="{6A2A434A-0654-4827-B340-F435EE730BA0}" type="sibTrans" cxnId="{E4B894C2-B24E-4B7A-AF82-41B85A43B691}">
      <dgm:prSet/>
      <dgm:spPr/>
      <dgm:t>
        <a:bodyPr/>
        <a:lstStyle/>
        <a:p>
          <a:endParaRPr lang="es-ES"/>
        </a:p>
      </dgm:t>
    </dgm:pt>
    <dgm:pt modelId="{FCDBD908-2A07-469A-9A7E-B189197FC23D}">
      <dgm:prSet phldrT="[Texto]"/>
      <dgm:spPr/>
      <dgm:t>
        <a:bodyPr/>
        <a:lstStyle/>
        <a:p>
          <a:r>
            <a:rPr lang="es-ES" dirty="0"/>
            <a:t>PRÁCTICA DE MMCC</a:t>
          </a:r>
        </a:p>
      </dgm:t>
    </dgm:pt>
    <dgm:pt modelId="{D4836152-ADAA-44BD-B006-1C634DEB506F}" type="parTrans" cxnId="{2A880FA2-BB08-45B2-B74D-AFBFD490AF96}">
      <dgm:prSet/>
      <dgm:spPr/>
      <dgm:t>
        <a:bodyPr/>
        <a:lstStyle/>
        <a:p>
          <a:endParaRPr lang="es-ES"/>
        </a:p>
      </dgm:t>
    </dgm:pt>
    <dgm:pt modelId="{AA57EC5E-0CBF-4183-9943-DDA47A870E39}" type="sibTrans" cxnId="{2A880FA2-BB08-45B2-B74D-AFBFD490AF96}">
      <dgm:prSet/>
      <dgm:spPr/>
      <dgm:t>
        <a:bodyPr/>
        <a:lstStyle/>
        <a:p>
          <a:endParaRPr lang="es-ES"/>
        </a:p>
      </dgm:t>
    </dgm:pt>
    <dgm:pt modelId="{10D7B12C-066B-4D89-8D81-344DBBB699BB}">
      <dgm:prSet phldrT="[Texto]"/>
      <dgm:spPr/>
      <dgm:t>
        <a:bodyPr/>
        <a:lstStyle/>
        <a:p>
          <a:r>
            <a:rPr lang="es-ES" dirty="0"/>
            <a:t>MMCC: QUÉ SON</a:t>
          </a:r>
        </a:p>
      </dgm:t>
    </dgm:pt>
    <dgm:pt modelId="{DCF8E0E1-36F3-4A64-B0E0-EF1CC3084152}" type="parTrans" cxnId="{CEC2DBCC-603B-4FC4-AB44-B7DB9C6E4B23}">
      <dgm:prSet/>
      <dgm:spPr/>
      <dgm:t>
        <a:bodyPr/>
        <a:lstStyle/>
        <a:p>
          <a:endParaRPr lang="es-ES"/>
        </a:p>
      </dgm:t>
    </dgm:pt>
    <dgm:pt modelId="{330E9DD4-92CD-4EED-B41F-7E3792A9C8EB}" type="sibTrans" cxnId="{CEC2DBCC-603B-4FC4-AB44-B7DB9C6E4B23}">
      <dgm:prSet/>
      <dgm:spPr/>
      <dgm:t>
        <a:bodyPr/>
        <a:lstStyle/>
        <a:p>
          <a:endParaRPr lang="es-ES"/>
        </a:p>
      </dgm:t>
    </dgm:pt>
    <dgm:pt modelId="{85BE84A4-2783-40D2-91C7-4D4631936742}">
      <dgm:prSet phldrT="[Texto]"/>
      <dgm:spPr/>
      <dgm:t>
        <a:bodyPr/>
        <a:lstStyle/>
        <a:p>
          <a:r>
            <a:rPr lang="es-ES" dirty="0"/>
            <a:t>POSICIONAMIENTO</a:t>
          </a:r>
        </a:p>
      </dgm:t>
    </dgm:pt>
    <dgm:pt modelId="{ED4CE097-17FA-491D-B82B-E713E756242E}" type="parTrans" cxnId="{03D376AE-9E25-4E77-80BB-DA188FA9A638}">
      <dgm:prSet/>
      <dgm:spPr/>
      <dgm:t>
        <a:bodyPr/>
        <a:lstStyle/>
        <a:p>
          <a:endParaRPr lang="es-ES"/>
        </a:p>
      </dgm:t>
    </dgm:pt>
    <dgm:pt modelId="{DE4F5F25-335B-4211-9AFA-8819139762AB}" type="sibTrans" cxnId="{03D376AE-9E25-4E77-80BB-DA188FA9A638}">
      <dgm:prSet/>
      <dgm:spPr/>
      <dgm:t>
        <a:bodyPr/>
        <a:lstStyle/>
        <a:p>
          <a:endParaRPr lang="es-ES"/>
        </a:p>
      </dgm:t>
    </dgm:pt>
    <dgm:pt modelId="{04620C6A-99F7-40F4-AD10-DC88B5B00176}">
      <dgm:prSet phldrT="[Texto]"/>
      <dgm:spPr/>
      <dgm:t>
        <a:bodyPr/>
        <a:lstStyle/>
        <a:p>
          <a:r>
            <a:rPr lang="es-ES" dirty="0"/>
            <a:t>UTILIDAD DE MMCC</a:t>
          </a:r>
        </a:p>
      </dgm:t>
    </dgm:pt>
    <dgm:pt modelId="{8BF3D28C-805F-474B-B6ED-E41CE62A02DE}" type="parTrans" cxnId="{CD2F766C-2A07-4EB0-9D1A-F9CCDF954054}">
      <dgm:prSet/>
      <dgm:spPr/>
      <dgm:t>
        <a:bodyPr/>
        <a:lstStyle/>
        <a:p>
          <a:endParaRPr lang="es-ES"/>
        </a:p>
      </dgm:t>
    </dgm:pt>
    <dgm:pt modelId="{4A1F4AB6-596F-4B90-8525-922EFC4B4167}" type="sibTrans" cxnId="{CD2F766C-2A07-4EB0-9D1A-F9CCDF954054}">
      <dgm:prSet/>
      <dgm:spPr/>
      <dgm:t>
        <a:bodyPr/>
        <a:lstStyle/>
        <a:p>
          <a:endParaRPr lang="es-ES"/>
        </a:p>
      </dgm:t>
    </dgm:pt>
    <dgm:pt modelId="{ADEA75EA-E618-448C-8C9C-47A103EA24B4}">
      <dgm:prSet phldrT="[Texto]"/>
      <dgm:spPr/>
      <dgm:t>
        <a:bodyPr/>
        <a:lstStyle/>
        <a:p>
          <a:r>
            <a:rPr lang="es-ES" dirty="0"/>
            <a:t>PROCEDIMIENTO EN EL AULA</a:t>
          </a:r>
        </a:p>
      </dgm:t>
    </dgm:pt>
    <dgm:pt modelId="{F1B45CA6-0058-49EE-9AC2-212B9D60695C}" type="parTrans" cxnId="{9E3BA75F-B163-4568-9772-0999133CF893}">
      <dgm:prSet/>
      <dgm:spPr/>
      <dgm:t>
        <a:bodyPr/>
        <a:lstStyle/>
        <a:p>
          <a:endParaRPr lang="es-ES"/>
        </a:p>
      </dgm:t>
    </dgm:pt>
    <dgm:pt modelId="{8A7333CC-BEDB-4D8D-B456-B650023720F0}" type="sibTrans" cxnId="{9E3BA75F-B163-4568-9772-0999133CF893}">
      <dgm:prSet/>
      <dgm:spPr/>
      <dgm:t>
        <a:bodyPr/>
        <a:lstStyle/>
        <a:p>
          <a:endParaRPr lang="es-ES"/>
        </a:p>
      </dgm:t>
    </dgm:pt>
    <dgm:pt modelId="{705D42F8-279A-47E7-ABD0-BF2369F5D46E}">
      <dgm:prSet phldrT="[Texto]"/>
      <dgm:spPr/>
      <dgm:t>
        <a:bodyPr/>
        <a:lstStyle/>
        <a:p>
          <a:r>
            <a:rPr lang="es-ES" dirty="0"/>
            <a:t>APLICACIONES DE MMCC</a:t>
          </a:r>
        </a:p>
      </dgm:t>
    </dgm:pt>
    <dgm:pt modelId="{0837CA69-F47C-4C0A-8CDF-048A31009984}" type="parTrans" cxnId="{49C7D91A-4F4F-4B4E-8AF4-CC5AD068E2EC}">
      <dgm:prSet/>
      <dgm:spPr/>
      <dgm:t>
        <a:bodyPr/>
        <a:lstStyle/>
        <a:p>
          <a:endParaRPr lang="es-ES"/>
        </a:p>
      </dgm:t>
    </dgm:pt>
    <dgm:pt modelId="{F3894CCB-F462-4641-A490-40B99D1795D7}" type="sibTrans" cxnId="{49C7D91A-4F4F-4B4E-8AF4-CC5AD068E2EC}">
      <dgm:prSet/>
      <dgm:spPr/>
      <dgm:t>
        <a:bodyPr/>
        <a:lstStyle/>
        <a:p>
          <a:endParaRPr lang="es-ES"/>
        </a:p>
      </dgm:t>
    </dgm:pt>
    <dgm:pt modelId="{0A97FAD5-A757-40E8-BEF3-8648D138DBDA}">
      <dgm:prSet phldrT="[Texto]"/>
      <dgm:spPr/>
      <dgm:t>
        <a:bodyPr/>
        <a:lstStyle/>
        <a:p>
          <a:r>
            <a:rPr lang="es-ES" dirty="0"/>
            <a:t>EJEMPLOS EN ES</a:t>
          </a:r>
        </a:p>
      </dgm:t>
    </dgm:pt>
    <dgm:pt modelId="{C7FBC414-A6BB-4106-8195-44499580CF23}" type="parTrans" cxnId="{203485C9-7FA1-46EF-AC30-9B1216E2D284}">
      <dgm:prSet/>
      <dgm:spPr/>
      <dgm:t>
        <a:bodyPr/>
        <a:lstStyle/>
        <a:p>
          <a:endParaRPr lang="es-ES"/>
        </a:p>
      </dgm:t>
    </dgm:pt>
    <dgm:pt modelId="{32EA489A-9EED-4305-8A21-33EC288A989C}" type="sibTrans" cxnId="{203485C9-7FA1-46EF-AC30-9B1216E2D284}">
      <dgm:prSet/>
      <dgm:spPr/>
      <dgm:t>
        <a:bodyPr/>
        <a:lstStyle/>
        <a:p>
          <a:endParaRPr lang="es-ES"/>
        </a:p>
      </dgm:t>
    </dgm:pt>
    <dgm:pt modelId="{473C056D-8BCE-491D-B105-8AA5D21751B0}">
      <dgm:prSet phldrT="[Texto]"/>
      <dgm:spPr/>
      <dgm:t>
        <a:bodyPr/>
        <a:lstStyle/>
        <a:p>
          <a:r>
            <a:rPr lang="es-ES" dirty="0"/>
            <a:t>ODS Y SOSTENIBILIDAD</a:t>
          </a:r>
        </a:p>
      </dgm:t>
    </dgm:pt>
    <dgm:pt modelId="{D3CB8430-614C-4791-9BB5-A2CEC578792A}" type="parTrans" cxnId="{A2C1BC4A-FEA5-46E3-B70B-CF8615EAAEE7}">
      <dgm:prSet/>
      <dgm:spPr/>
      <dgm:t>
        <a:bodyPr/>
        <a:lstStyle/>
        <a:p>
          <a:endParaRPr lang="es-ES"/>
        </a:p>
      </dgm:t>
    </dgm:pt>
    <dgm:pt modelId="{9E11CF8B-F17A-4E8A-94E5-8CCD86FE43FD}" type="sibTrans" cxnId="{A2C1BC4A-FEA5-46E3-B70B-CF8615EAAEE7}">
      <dgm:prSet/>
      <dgm:spPr/>
      <dgm:t>
        <a:bodyPr/>
        <a:lstStyle/>
        <a:p>
          <a:endParaRPr lang="es-ES"/>
        </a:p>
      </dgm:t>
    </dgm:pt>
    <dgm:pt modelId="{FEB197DA-A2F6-4D31-86A1-6924D4BD7DC7}">
      <dgm:prSet phldrT="[Texto]"/>
      <dgm:spPr/>
      <dgm:t>
        <a:bodyPr/>
        <a:lstStyle/>
        <a:p>
          <a:r>
            <a:rPr lang="es-ES" dirty="0"/>
            <a:t>ERRORES CONCEPTUALES</a:t>
          </a:r>
        </a:p>
      </dgm:t>
    </dgm:pt>
    <dgm:pt modelId="{8C3D4CF3-B2DC-4785-8A91-FEED85E0DF8C}" type="parTrans" cxnId="{E8E4DD1B-8EC6-48FB-964D-0F1DDDB9C6A5}">
      <dgm:prSet/>
      <dgm:spPr/>
      <dgm:t>
        <a:bodyPr/>
        <a:lstStyle/>
        <a:p>
          <a:endParaRPr lang="es-ES"/>
        </a:p>
      </dgm:t>
    </dgm:pt>
    <dgm:pt modelId="{B013723D-7958-4126-984A-2F93DA960B87}" type="sibTrans" cxnId="{E8E4DD1B-8EC6-48FB-964D-0F1DDDB9C6A5}">
      <dgm:prSet/>
      <dgm:spPr/>
      <dgm:t>
        <a:bodyPr/>
        <a:lstStyle/>
        <a:p>
          <a:endParaRPr lang="es-ES"/>
        </a:p>
      </dgm:t>
    </dgm:pt>
    <dgm:pt modelId="{256B0FD3-7CA8-4B5D-94C4-2604C4AB7513}">
      <dgm:prSet phldrT="[Texto]"/>
      <dgm:spPr/>
      <dgm:t>
        <a:bodyPr/>
        <a:lstStyle/>
        <a:p>
          <a:r>
            <a:rPr lang="es-ES" dirty="0"/>
            <a:t>EVALUACIÓN AUTÉNTICA</a:t>
          </a:r>
        </a:p>
      </dgm:t>
    </dgm:pt>
    <dgm:pt modelId="{7D4E9264-FB3D-4514-9A79-2E1710C75FBC}" type="parTrans" cxnId="{13426DCC-F69D-40E2-BA47-1E6A7EF00505}">
      <dgm:prSet/>
      <dgm:spPr/>
      <dgm:t>
        <a:bodyPr/>
        <a:lstStyle/>
        <a:p>
          <a:endParaRPr lang="es-ES"/>
        </a:p>
      </dgm:t>
    </dgm:pt>
    <dgm:pt modelId="{F193A0C9-EAB2-4E15-832A-CA745EBCD6B8}" type="sibTrans" cxnId="{13426DCC-F69D-40E2-BA47-1E6A7EF00505}">
      <dgm:prSet/>
      <dgm:spPr/>
      <dgm:t>
        <a:bodyPr/>
        <a:lstStyle/>
        <a:p>
          <a:endParaRPr lang="es-ES"/>
        </a:p>
      </dgm:t>
    </dgm:pt>
    <dgm:pt modelId="{A5DB2D15-C841-4005-9D54-66E5AD17DDCD}" type="pres">
      <dgm:prSet presAssocID="{73EA61F9-5BC9-4A85-98A9-B5B0E815E99D}" presName="layout" presStyleCnt="0">
        <dgm:presLayoutVars>
          <dgm:chMax/>
          <dgm:chPref/>
          <dgm:dir/>
          <dgm:resizeHandles/>
        </dgm:presLayoutVars>
      </dgm:prSet>
      <dgm:spPr/>
    </dgm:pt>
    <dgm:pt modelId="{05F49E77-6074-45FC-A93F-4A67128D1129}" type="pres">
      <dgm:prSet presAssocID="{4BA22596-35E7-43EB-A0C9-324D4D609C3D}" presName="root" presStyleCnt="0">
        <dgm:presLayoutVars>
          <dgm:chMax/>
          <dgm:chPref/>
        </dgm:presLayoutVars>
      </dgm:prSet>
      <dgm:spPr/>
    </dgm:pt>
    <dgm:pt modelId="{FFDD2501-996D-4BA2-A7FB-FDC68E1D9E10}" type="pres">
      <dgm:prSet presAssocID="{4BA22596-35E7-43EB-A0C9-324D4D609C3D}" presName="rootComposite" presStyleCnt="0">
        <dgm:presLayoutVars/>
      </dgm:prSet>
      <dgm:spPr/>
    </dgm:pt>
    <dgm:pt modelId="{A2AE9849-86F2-4B66-8C54-836F6F72539B}" type="pres">
      <dgm:prSet presAssocID="{4BA22596-35E7-43EB-A0C9-324D4D609C3D}" presName="ParentAccent" presStyleLbl="alignNode1" presStyleIdx="0" presStyleCnt="2"/>
      <dgm:spPr/>
    </dgm:pt>
    <dgm:pt modelId="{3FDB2004-FA73-45ED-AF75-C51B5629932A}" type="pres">
      <dgm:prSet presAssocID="{4BA22596-35E7-43EB-A0C9-324D4D609C3D}" presName="ParentSmallAccent" presStyleLbl="fgAcc1" presStyleIdx="0" presStyleCnt="2"/>
      <dgm:spPr/>
    </dgm:pt>
    <dgm:pt modelId="{CEB5CE32-3439-4041-8310-0C3BA02FE156}" type="pres">
      <dgm:prSet presAssocID="{4BA22596-35E7-43EB-A0C9-324D4D609C3D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EF04841-2CF1-43B1-8A6B-6CAE113ACE1B}" type="pres">
      <dgm:prSet presAssocID="{4BA22596-35E7-43EB-A0C9-324D4D609C3D}" presName="childShape" presStyleCnt="0">
        <dgm:presLayoutVars>
          <dgm:chMax val="0"/>
          <dgm:chPref val="0"/>
        </dgm:presLayoutVars>
      </dgm:prSet>
      <dgm:spPr/>
    </dgm:pt>
    <dgm:pt modelId="{33114BBE-A088-4710-A967-F364BB02C561}" type="pres">
      <dgm:prSet presAssocID="{FE54E041-4CA2-4D5D-A526-17B5111985A3}" presName="childComposite" presStyleCnt="0">
        <dgm:presLayoutVars>
          <dgm:chMax val="0"/>
          <dgm:chPref val="0"/>
        </dgm:presLayoutVars>
      </dgm:prSet>
      <dgm:spPr/>
    </dgm:pt>
    <dgm:pt modelId="{81F8D0AD-9B41-4D89-9C9B-C38F340611D6}" type="pres">
      <dgm:prSet presAssocID="{FE54E041-4CA2-4D5D-A526-17B5111985A3}" presName="ChildAccent" presStyleLbl="solidFgAcc1" presStyleIdx="0" presStyleCnt="14"/>
      <dgm:spPr/>
    </dgm:pt>
    <dgm:pt modelId="{23B3ECE2-3766-4825-AB3E-D64CED012D2E}" type="pres">
      <dgm:prSet presAssocID="{FE54E041-4CA2-4D5D-A526-17B5111985A3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644A9DB-F466-497D-A165-8623532311CA}" type="pres">
      <dgm:prSet presAssocID="{DFEDAE15-79F8-4B0B-B2CF-ADBB905EC69F}" presName="childComposite" presStyleCnt="0">
        <dgm:presLayoutVars>
          <dgm:chMax val="0"/>
          <dgm:chPref val="0"/>
        </dgm:presLayoutVars>
      </dgm:prSet>
      <dgm:spPr/>
    </dgm:pt>
    <dgm:pt modelId="{EFAC4A8D-508F-4414-9E4E-9209CDDA93E5}" type="pres">
      <dgm:prSet presAssocID="{DFEDAE15-79F8-4B0B-B2CF-ADBB905EC69F}" presName="ChildAccent" presStyleLbl="solidFgAcc1" presStyleIdx="1" presStyleCnt="14"/>
      <dgm:spPr/>
    </dgm:pt>
    <dgm:pt modelId="{DDC0EB13-7552-4DD6-A737-A7BE67A37F0B}" type="pres">
      <dgm:prSet presAssocID="{DFEDAE15-79F8-4B0B-B2CF-ADBB905EC69F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084F2D4-70D1-440E-8F5B-0AA96B52247F}" type="pres">
      <dgm:prSet presAssocID="{3CF754C8-597F-44D7-843B-4F0713EB2D01}" presName="childComposite" presStyleCnt="0">
        <dgm:presLayoutVars>
          <dgm:chMax val="0"/>
          <dgm:chPref val="0"/>
        </dgm:presLayoutVars>
      </dgm:prSet>
      <dgm:spPr/>
    </dgm:pt>
    <dgm:pt modelId="{CEF129DF-DB48-462C-8A6E-783DC0B018BB}" type="pres">
      <dgm:prSet presAssocID="{3CF754C8-597F-44D7-843B-4F0713EB2D01}" presName="ChildAccent" presStyleLbl="solidFgAcc1" presStyleIdx="2" presStyleCnt="14"/>
      <dgm:spPr/>
    </dgm:pt>
    <dgm:pt modelId="{6BE6A466-FED1-4C2E-800D-57E5A9FD4460}" type="pres">
      <dgm:prSet presAssocID="{3CF754C8-597F-44D7-843B-4F0713EB2D01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00DD533-82FD-4169-A350-FE6B91959052}" type="pres">
      <dgm:prSet presAssocID="{FEB197DA-A2F6-4D31-86A1-6924D4BD7DC7}" presName="childComposite" presStyleCnt="0">
        <dgm:presLayoutVars>
          <dgm:chMax val="0"/>
          <dgm:chPref val="0"/>
        </dgm:presLayoutVars>
      </dgm:prSet>
      <dgm:spPr/>
    </dgm:pt>
    <dgm:pt modelId="{65D97D0D-9F7F-488C-8F43-D38F0C722C91}" type="pres">
      <dgm:prSet presAssocID="{FEB197DA-A2F6-4D31-86A1-6924D4BD7DC7}" presName="ChildAccent" presStyleLbl="solidFgAcc1" presStyleIdx="3" presStyleCnt="14"/>
      <dgm:spPr/>
    </dgm:pt>
    <dgm:pt modelId="{B741CD01-7368-44C7-9DCC-BB85392B149E}" type="pres">
      <dgm:prSet presAssocID="{FEB197DA-A2F6-4D31-86A1-6924D4BD7DC7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D989FBB3-73E4-4EAD-9490-136315685AC6}" type="pres">
      <dgm:prSet presAssocID="{256B0FD3-7CA8-4B5D-94C4-2604C4AB7513}" presName="childComposite" presStyleCnt="0">
        <dgm:presLayoutVars>
          <dgm:chMax val="0"/>
          <dgm:chPref val="0"/>
        </dgm:presLayoutVars>
      </dgm:prSet>
      <dgm:spPr/>
    </dgm:pt>
    <dgm:pt modelId="{ACE87173-4008-450C-9313-EB66D5B88F98}" type="pres">
      <dgm:prSet presAssocID="{256B0FD3-7CA8-4B5D-94C4-2604C4AB7513}" presName="ChildAccent" presStyleLbl="solidFgAcc1" presStyleIdx="4" presStyleCnt="14"/>
      <dgm:spPr/>
    </dgm:pt>
    <dgm:pt modelId="{58E687F9-4AF0-45B2-8E9D-6E9EE667F2F5}" type="pres">
      <dgm:prSet presAssocID="{256B0FD3-7CA8-4B5D-94C4-2604C4AB7513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AE03F0E4-6713-45A1-9F29-C851641DAED6}" type="pres">
      <dgm:prSet presAssocID="{85BE84A4-2783-40D2-91C7-4D4631936742}" presName="childComposite" presStyleCnt="0">
        <dgm:presLayoutVars>
          <dgm:chMax val="0"/>
          <dgm:chPref val="0"/>
        </dgm:presLayoutVars>
      </dgm:prSet>
      <dgm:spPr/>
    </dgm:pt>
    <dgm:pt modelId="{45B8C413-0212-4943-BEB9-0FE9607C856C}" type="pres">
      <dgm:prSet presAssocID="{85BE84A4-2783-40D2-91C7-4D4631936742}" presName="ChildAccent" presStyleLbl="solidFgAcc1" presStyleIdx="5" presStyleCnt="14"/>
      <dgm:spPr/>
    </dgm:pt>
    <dgm:pt modelId="{ECEDD3F2-1F1E-424D-BC99-1D20A9C1F5ED}" type="pres">
      <dgm:prSet presAssocID="{85BE84A4-2783-40D2-91C7-4D4631936742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3F504FAC-DA05-4C7D-850E-796F98BC6160}" type="pres">
      <dgm:prSet presAssocID="{473C056D-8BCE-491D-B105-8AA5D21751B0}" presName="childComposite" presStyleCnt="0">
        <dgm:presLayoutVars>
          <dgm:chMax val="0"/>
          <dgm:chPref val="0"/>
        </dgm:presLayoutVars>
      </dgm:prSet>
      <dgm:spPr/>
    </dgm:pt>
    <dgm:pt modelId="{796A7F61-0BF2-4AB1-AFC0-1A5EF993A605}" type="pres">
      <dgm:prSet presAssocID="{473C056D-8BCE-491D-B105-8AA5D21751B0}" presName="ChildAccent" presStyleLbl="solidFgAcc1" presStyleIdx="6" presStyleCnt="14"/>
      <dgm:spPr/>
    </dgm:pt>
    <dgm:pt modelId="{FF2AABEE-91F9-449D-8BCE-6F84D38538A2}" type="pres">
      <dgm:prSet presAssocID="{473C056D-8BCE-491D-B105-8AA5D21751B0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63BC9143-DD90-466D-A408-AF2DA07668E4}" type="pres">
      <dgm:prSet presAssocID="{F1664BBF-41C2-478C-B8E3-9934F76E3E19}" presName="root" presStyleCnt="0">
        <dgm:presLayoutVars>
          <dgm:chMax/>
          <dgm:chPref/>
        </dgm:presLayoutVars>
      </dgm:prSet>
      <dgm:spPr/>
    </dgm:pt>
    <dgm:pt modelId="{3F8BC45A-06AD-4F6E-8312-B3D5D755CB5E}" type="pres">
      <dgm:prSet presAssocID="{F1664BBF-41C2-478C-B8E3-9934F76E3E19}" presName="rootComposite" presStyleCnt="0">
        <dgm:presLayoutVars/>
      </dgm:prSet>
      <dgm:spPr/>
    </dgm:pt>
    <dgm:pt modelId="{D9D94B5D-E4A2-4D66-A8EF-360F41752FCC}" type="pres">
      <dgm:prSet presAssocID="{F1664BBF-41C2-478C-B8E3-9934F76E3E19}" presName="ParentAccent" presStyleLbl="alignNode1" presStyleIdx="1" presStyleCnt="2"/>
      <dgm:spPr>
        <a:ln>
          <a:solidFill>
            <a:schemeClr val="accent1"/>
          </a:solidFill>
        </a:ln>
      </dgm:spPr>
    </dgm:pt>
    <dgm:pt modelId="{3F56B2B9-48E7-4C6C-8DD4-CCCEF05EE9E7}" type="pres">
      <dgm:prSet presAssocID="{F1664BBF-41C2-478C-B8E3-9934F76E3E19}" presName="ParentSmallAccent" presStyleLbl="fgAcc1" presStyleIdx="1" presStyleCnt="2"/>
      <dgm:spPr/>
    </dgm:pt>
    <dgm:pt modelId="{41E14401-EC57-42CB-AB8D-ACD0FD3180FC}" type="pres">
      <dgm:prSet presAssocID="{F1664BBF-41C2-478C-B8E3-9934F76E3E19}" presName="Parent" presStyleLbl="revTx" presStyleIdx="8" presStyleCnt="16" custScaleX="117559">
        <dgm:presLayoutVars>
          <dgm:chMax/>
          <dgm:chPref val="4"/>
          <dgm:bulletEnabled val="1"/>
        </dgm:presLayoutVars>
      </dgm:prSet>
      <dgm:spPr/>
    </dgm:pt>
    <dgm:pt modelId="{0E8BDCB3-D81C-4E99-B161-AA505D241395}" type="pres">
      <dgm:prSet presAssocID="{F1664BBF-41C2-478C-B8E3-9934F76E3E19}" presName="childShape" presStyleCnt="0">
        <dgm:presLayoutVars>
          <dgm:chMax val="0"/>
          <dgm:chPref val="0"/>
        </dgm:presLayoutVars>
      </dgm:prSet>
      <dgm:spPr/>
    </dgm:pt>
    <dgm:pt modelId="{3042D627-FB41-4CAA-A44F-2033514B4B7F}" type="pres">
      <dgm:prSet presAssocID="{BEA8840D-B11B-4DBB-A113-5E6ED12E126F}" presName="childComposite" presStyleCnt="0">
        <dgm:presLayoutVars>
          <dgm:chMax val="0"/>
          <dgm:chPref val="0"/>
        </dgm:presLayoutVars>
      </dgm:prSet>
      <dgm:spPr/>
    </dgm:pt>
    <dgm:pt modelId="{F1EEC1C3-F59E-4DF3-A306-7BE13AE541F6}" type="pres">
      <dgm:prSet presAssocID="{BEA8840D-B11B-4DBB-A113-5E6ED12E126F}" presName="ChildAccent" presStyleLbl="solidFgAcc1" presStyleIdx="7" presStyleCnt="14"/>
      <dgm:spPr/>
    </dgm:pt>
    <dgm:pt modelId="{AF6017B7-FEAF-40CD-9A9E-F82058EC0CB8}" type="pres">
      <dgm:prSet presAssocID="{BEA8840D-B11B-4DBB-A113-5E6ED12E126F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21B55FD6-A1F0-4A0D-A17D-EF912B977090}" type="pres">
      <dgm:prSet presAssocID="{FCDBD908-2A07-469A-9A7E-B189197FC23D}" presName="childComposite" presStyleCnt="0">
        <dgm:presLayoutVars>
          <dgm:chMax val="0"/>
          <dgm:chPref val="0"/>
        </dgm:presLayoutVars>
      </dgm:prSet>
      <dgm:spPr/>
    </dgm:pt>
    <dgm:pt modelId="{7A1ADE3A-1226-42F0-91E8-CC888A4C5E2A}" type="pres">
      <dgm:prSet presAssocID="{FCDBD908-2A07-469A-9A7E-B189197FC23D}" presName="ChildAccent" presStyleLbl="solidFgAcc1" presStyleIdx="8" presStyleCnt="14"/>
      <dgm:spPr/>
    </dgm:pt>
    <dgm:pt modelId="{A5C80C0B-32C0-4472-ABFE-534E19EBBD7F}" type="pres">
      <dgm:prSet presAssocID="{FCDBD908-2A07-469A-9A7E-B189197FC23D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5C07CE90-273A-4F28-A356-BABB19267DA9}" type="pres">
      <dgm:prSet presAssocID="{10D7B12C-066B-4D89-8D81-344DBBB699BB}" presName="childComposite" presStyleCnt="0">
        <dgm:presLayoutVars>
          <dgm:chMax val="0"/>
          <dgm:chPref val="0"/>
        </dgm:presLayoutVars>
      </dgm:prSet>
      <dgm:spPr/>
    </dgm:pt>
    <dgm:pt modelId="{920B9452-4BCB-42D4-AA0D-38A51E7AD768}" type="pres">
      <dgm:prSet presAssocID="{10D7B12C-066B-4D89-8D81-344DBBB699BB}" presName="ChildAccent" presStyleLbl="solidFgAcc1" presStyleIdx="9" presStyleCnt="14"/>
      <dgm:spPr/>
    </dgm:pt>
    <dgm:pt modelId="{24A64F06-08AB-4C2D-AFB2-E3AB96C32E58}" type="pres">
      <dgm:prSet presAssocID="{10D7B12C-066B-4D89-8D81-344DBBB699BB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E0494D4D-EB99-4FEF-9A05-6A32E33BC2BA}" type="pres">
      <dgm:prSet presAssocID="{04620C6A-99F7-40F4-AD10-DC88B5B00176}" presName="childComposite" presStyleCnt="0">
        <dgm:presLayoutVars>
          <dgm:chMax val="0"/>
          <dgm:chPref val="0"/>
        </dgm:presLayoutVars>
      </dgm:prSet>
      <dgm:spPr/>
    </dgm:pt>
    <dgm:pt modelId="{EDA5691B-B366-4B3E-859C-2D9225A11FF2}" type="pres">
      <dgm:prSet presAssocID="{04620C6A-99F7-40F4-AD10-DC88B5B00176}" presName="ChildAccent" presStyleLbl="solidFgAcc1" presStyleIdx="10" presStyleCnt="14"/>
      <dgm:spPr/>
    </dgm:pt>
    <dgm:pt modelId="{169A6874-96B8-4909-94B1-AD745D067C9B}" type="pres">
      <dgm:prSet presAssocID="{04620C6A-99F7-40F4-AD10-DC88B5B00176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1F6B6668-B179-4165-94EA-81912100F5C9}" type="pres">
      <dgm:prSet presAssocID="{ADEA75EA-E618-448C-8C9C-47A103EA24B4}" presName="childComposite" presStyleCnt="0">
        <dgm:presLayoutVars>
          <dgm:chMax val="0"/>
          <dgm:chPref val="0"/>
        </dgm:presLayoutVars>
      </dgm:prSet>
      <dgm:spPr/>
    </dgm:pt>
    <dgm:pt modelId="{3A3E9CEE-30C1-4C1F-A758-21C237AAA0A0}" type="pres">
      <dgm:prSet presAssocID="{ADEA75EA-E618-448C-8C9C-47A103EA24B4}" presName="ChildAccent" presStyleLbl="solidFgAcc1" presStyleIdx="11" presStyleCnt="14"/>
      <dgm:spPr/>
    </dgm:pt>
    <dgm:pt modelId="{B3158043-C130-49F6-83BB-3A9C9F41A768}" type="pres">
      <dgm:prSet presAssocID="{ADEA75EA-E618-448C-8C9C-47A103EA24B4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689BC682-C060-450B-9548-8C1A9D0E77A9}" type="pres">
      <dgm:prSet presAssocID="{705D42F8-279A-47E7-ABD0-BF2369F5D46E}" presName="childComposite" presStyleCnt="0">
        <dgm:presLayoutVars>
          <dgm:chMax val="0"/>
          <dgm:chPref val="0"/>
        </dgm:presLayoutVars>
      </dgm:prSet>
      <dgm:spPr/>
    </dgm:pt>
    <dgm:pt modelId="{28776823-FDBC-46C3-9128-F62838946C1D}" type="pres">
      <dgm:prSet presAssocID="{705D42F8-279A-47E7-ABD0-BF2369F5D46E}" presName="ChildAccent" presStyleLbl="solidFgAcc1" presStyleIdx="12" presStyleCnt="14"/>
      <dgm:spPr/>
    </dgm:pt>
    <dgm:pt modelId="{A6606795-B059-44BC-BA33-C03C634390AA}" type="pres">
      <dgm:prSet presAssocID="{705D42F8-279A-47E7-ABD0-BF2369F5D46E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B28E9417-6204-4967-951E-323A439896B9}" type="pres">
      <dgm:prSet presAssocID="{0A97FAD5-A757-40E8-BEF3-8648D138DBDA}" presName="childComposite" presStyleCnt="0">
        <dgm:presLayoutVars>
          <dgm:chMax val="0"/>
          <dgm:chPref val="0"/>
        </dgm:presLayoutVars>
      </dgm:prSet>
      <dgm:spPr/>
    </dgm:pt>
    <dgm:pt modelId="{9434F67C-F2C2-494D-8B2F-73A34C4A6044}" type="pres">
      <dgm:prSet presAssocID="{0A97FAD5-A757-40E8-BEF3-8648D138DBDA}" presName="ChildAccent" presStyleLbl="solidFgAcc1" presStyleIdx="13" presStyleCnt="14"/>
      <dgm:spPr/>
    </dgm:pt>
    <dgm:pt modelId="{AB336F81-B7D4-42D0-AAC0-A6FCF5062488}" type="pres">
      <dgm:prSet presAssocID="{0A97FAD5-A757-40E8-BEF3-8648D138DBDA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CD685700-BE8A-45D9-BB00-7B3C36EA1214}" srcId="{73EA61F9-5BC9-4A85-98A9-B5B0E815E99D}" destId="{4BA22596-35E7-43EB-A0C9-324D4D609C3D}" srcOrd="0" destOrd="0" parTransId="{4AF6AB58-7F44-4850-8D99-069399C6CBB8}" sibTransId="{8E310CE4-06C2-4638-9FA1-A339A4F57FB3}"/>
    <dgm:cxn modelId="{61F1A402-38E8-4455-8259-C04F00AA90D4}" type="presOf" srcId="{473C056D-8BCE-491D-B105-8AA5D21751B0}" destId="{FF2AABEE-91F9-449D-8BCE-6F84D38538A2}" srcOrd="0" destOrd="0" presId="urn:microsoft.com/office/officeart/2008/layout/SquareAccentList"/>
    <dgm:cxn modelId="{57F91A07-E2C4-48B1-B826-97115A7451CB}" type="presOf" srcId="{04620C6A-99F7-40F4-AD10-DC88B5B00176}" destId="{169A6874-96B8-4909-94B1-AD745D067C9B}" srcOrd="0" destOrd="0" presId="urn:microsoft.com/office/officeart/2008/layout/SquareAccentList"/>
    <dgm:cxn modelId="{3A60B212-CC0F-49BD-8C54-B37A394A6288}" type="presOf" srcId="{F1664BBF-41C2-478C-B8E3-9934F76E3E19}" destId="{41E14401-EC57-42CB-AB8D-ACD0FD3180FC}" srcOrd="0" destOrd="0" presId="urn:microsoft.com/office/officeart/2008/layout/SquareAccentList"/>
    <dgm:cxn modelId="{AC808918-E25A-464A-8168-528B7469FBC3}" type="presOf" srcId="{FEB197DA-A2F6-4D31-86A1-6924D4BD7DC7}" destId="{B741CD01-7368-44C7-9DCC-BB85392B149E}" srcOrd="0" destOrd="0" presId="urn:microsoft.com/office/officeart/2008/layout/SquareAccentList"/>
    <dgm:cxn modelId="{49C7D91A-4F4F-4B4E-8AF4-CC5AD068E2EC}" srcId="{F1664BBF-41C2-478C-B8E3-9934F76E3E19}" destId="{705D42F8-279A-47E7-ABD0-BF2369F5D46E}" srcOrd="5" destOrd="0" parTransId="{0837CA69-F47C-4C0A-8CDF-048A31009984}" sibTransId="{F3894CCB-F462-4641-A490-40B99D1795D7}"/>
    <dgm:cxn modelId="{E8E4DD1B-8EC6-48FB-964D-0F1DDDB9C6A5}" srcId="{4BA22596-35E7-43EB-A0C9-324D4D609C3D}" destId="{FEB197DA-A2F6-4D31-86A1-6924D4BD7DC7}" srcOrd="3" destOrd="0" parTransId="{8C3D4CF3-B2DC-4785-8A91-FEED85E0DF8C}" sibTransId="{B013723D-7958-4126-984A-2F93DA960B87}"/>
    <dgm:cxn modelId="{CB7BD834-E725-4007-8C11-E21017626565}" type="presOf" srcId="{DFEDAE15-79F8-4B0B-B2CF-ADBB905EC69F}" destId="{DDC0EB13-7552-4DD6-A737-A7BE67A37F0B}" srcOrd="0" destOrd="0" presId="urn:microsoft.com/office/officeart/2008/layout/SquareAccentList"/>
    <dgm:cxn modelId="{FE7A8339-409D-4CDB-B8C9-56C8E75CF99D}" type="presOf" srcId="{ADEA75EA-E618-448C-8C9C-47A103EA24B4}" destId="{B3158043-C130-49F6-83BB-3A9C9F41A768}" srcOrd="0" destOrd="0" presId="urn:microsoft.com/office/officeart/2008/layout/SquareAccentList"/>
    <dgm:cxn modelId="{9E3BA75F-B163-4568-9772-0999133CF893}" srcId="{F1664BBF-41C2-478C-B8E3-9934F76E3E19}" destId="{ADEA75EA-E618-448C-8C9C-47A103EA24B4}" srcOrd="4" destOrd="0" parTransId="{F1B45CA6-0058-49EE-9AC2-212B9D60695C}" sibTransId="{8A7333CC-BEDB-4D8D-B456-B650023720F0}"/>
    <dgm:cxn modelId="{920C0A63-626A-42CC-90BD-B0EA3F32C93D}" type="presOf" srcId="{0A97FAD5-A757-40E8-BEF3-8648D138DBDA}" destId="{AB336F81-B7D4-42D0-AAC0-A6FCF5062488}" srcOrd="0" destOrd="0" presId="urn:microsoft.com/office/officeart/2008/layout/SquareAccentList"/>
    <dgm:cxn modelId="{076B0967-96DB-483E-907F-D7860BDF165D}" type="presOf" srcId="{705D42F8-279A-47E7-ABD0-BF2369F5D46E}" destId="{A6606795-B059-44BC-BA33-C03C634390AA}" srcOrd="0" destOrd="0" presId="urn:microsoft.com/office/officeart/2008/layout/SquareAccentList"/>
    <dgm:cxn modelId="{A2C1BC4A-FEA5-46E3-B70B-CF8615EAAEE7}" srcId="{4BA22596-35E7-43EB-A0C9-324D4D609C3D}" destId="{473C056D-8BCE-491D-B105-8AA5D21751B0}" srcOrd="6" destOrd="0" parTransId="{D3CB8430-614C-4791-9BB5-A2CEC578792A}" sibTransId="{9E11CF8B-F17A-4E8A-94E5-8CCD86FE43FD}"/>
    <dgm:cxn modelId="{CD2F766C-2A07-4EB0-9D1A-F9CCDF954054}" srcId="{F1664BBF-41C2-478C-B8E3-9934F76E3E19}" destId="{04620C6A-99F7-40F4-AD10-DC88B5B00176}" srcOrd="3" destOrd="0" parTransId="{8BF3D28C-805F-474B-B6ED-E41CE62A02DE}" sibTransId="{4A1F4AB6-596F-4B90-8525-922EFC4B4167}"/>
    <dgm:cxn modelId="{1AEE4552-0A13-4D17-B37A-12545900C699}" type="presOf" srcId="{4BA22596-35E7-43EB-A0C9-324D4D609C3D}" destId="{CEB5CE32-3439-4041-8310-0C3BA02FE156}" srcOrd="0" destOrd="0" presId="urn:microsoft.com/office/officeart/2008/layout/SquareAccentList"/>
    <dgm:cxn modelId="{271C5386-E892-48BB-B14D-FFB3453CEE78}" type="presOf" srcId="{BEA8840D-B11B-4DBB-A113-5E6ED12E126F}" destId="{AF6017B7-FEAF-40CD-9A9E-F82058EC0CB8}" srcOrd="0" destOrd="0" presId="urn:microsoft.com/office/officeart/2008/layout/SquareAccentList"/>
    <dgm:cxn modelId="{777ACF8A-E748-467A-BDD0-DDF54DFAC9D4}" srcId="{4BA22596-35E7-43EB-A0C9-324D4D609C3D}" destId="{DFEDAE15-79F8-4B0B-B2CF-ADBB905EC69F}" srcOrd="1" destOrd="0" parTransId="{7A9F47C7-D707-4875-AA50-1800759D0344}" sibTransId="{EACCBE8D-848F-4769-A0F6-293071ACFC4D}"/>
    <dgm:cxn modelId="{A600C597-6B54-4896-95A8-8F115BD2AF9F}" type="presOf" srcId="{85BE84A4-2783-40D2-91C7-4D4631936742}" destId="{ECEDD3F2-1F1E-424D-BC99-1D20A9C1F5ED}" srcOrd="0" destOrd="0" presId="urn:microsoft.com/office/officeart/2008/layout/SquareAccentList"/>
    <dgm:cxn modelId="{2A880FA2-BB08-45B2-B74D-AFBFD490AF96}" srcId="{F1664BBF-41C2-478C-B8E3-9934F76E3E19}" destId="{FCDBD908-2A07-469A-9A7E-B189197FC23D}" srcOrd="1" destOrd="0" parTransId="{D4836152-ADAA-44BD-B006-1C634DEB506F}" sibTransId="{AA57EC5E-0CBF-4183-9943-DDA47A870E39}"/>
    <dgm:cxn modelId="{03D376AE-9E25-4E77-80BB-DA188FA9A638}" srcId="{4BA22596-35E7-43EB-A0C9-324D4D609C3D}" destId="{85BE84A4-2783-40D2-91C7-4D4631936742}" srcOrd="5" destOrd="0" parTransId="{ED4CE097-17FA-491D-B82B-E713E756242E}" sibTransId="{DE4F5F25-335B-4211-9AFA-8819139762AB}"/>
    <dgm:cxn modelId="{235E9CB9-7F83-40AC-8E67-C5CF7815A7E4}" type="presOf" srcId="{10D7B12C-066B-4D89-8D81-344DBBB699BB}" destId="{24A64F06-08AB-4C2D-AFB2-E3AB96C32E58}" srcOrd="0" destOrd="0" presId="urn:microsoft.com/office/officeart/2008/layout/SquareAccentList"/>
    <dgm:cxn modelId="{4E44A2BC-B12A-4F58-A26F-ECC0EC15DEB8}" srcId="{73EA61F9-5BC9-4A85-98A9-B5B0E815E99D}" destId="{F1664BBF-41C2-478C-B8E3-9934F76E3E19}" srcOrd="1" destOrd="0" parTransId="{76E4AAF9-E0AF-4DAC-B182-D0F294F1E15F}" sibTransId="{CEB8AD48-1450-4BEB-919B-EED15BA4C315}"/>
    <dgm:cxn modelId="{E4B894C2-B24E-4B7A-AF82-41B85A43B691}" srcId="{F1664BBF-41C2-478C-B8E3-9934F76E3E19}" destId="{BEA8840D-B11B-4DBB-A113-5E6ED12E126F}" srcOrd="0" destOrd="0" parTransId="{5DA1CF5A-91CA-4004-9A6C-C64558D73AF6}" sibTransId="{6A2A434A-0654-4827-B340-F435EE730BA0}"/>
    <dgm:cxn modelId="{E4626AC6-BD30-4556-8105-457C6F318203}" type="presOf" srcId="{3CF754C8-597F-44D7-843B-4F0713EB2D01}" destId="{6BE6A466-FED1-4C2E-800D-57E5A9FD4460}" srcOrd="0" destOrd="0" presId="urn:microsoft.com/office/officeart/2008/layout/SquareAccentList"/>
    <dgm:cxn modelId="{203485C9-7FA1-46EF-AC30-9B1216E2D284}" srcId="{F1664BBF-41C2-478C-B8E3-9934F76E3E19}" destId="{0A97FAD5-A757-40E8-BEF3-8648D138DBDA}" srcOrd="6" destOrd="0" parTransId="{C7FBC414-A6BB-4106-8195-44499580CF23}" sibTransId="{32EA489A-9EED-4305-8A21-33EC288A989C}"/>
    <dgm:cxn modelId="{13426DCC-F69D-40E2-BA47-1E6A7EF00505}" srcId="{4BA22596-35E7-43EB-A0C9-324D4D609C3D}" destId="{256B0FD3-7CA8-4B5D-94C4-2604C4AB7513}" srcOrd="4" destOrd="0" parTransId="{7D4E9264-FB3D-4514-9A79-2E1710C75FBC}" sibTransId="{F193A0C9-EAB2-4E15-832A-CA745EBCD6B8}"/>
    <dgm:cxn modelId="{CEC2DBCC-603B-4FC4-AB44-B7DB9C6E4B23}" srcId="{F1664BBF-41C2-478C-B8E3-9934F76E3E19}" destId="{10D7B12C-066B-4D89-8D81-344DBBB699BB}" srcOrd="2" destOrd="0" parTransId="{DCF8E0E1-36F3-4A64-B0E0-EF1CC3084152}" sibTransId="{330E9DD4-92CD-4EED-B41F-7E3792A9C8EB}"/>
    <dgm:cxn modelId="{0D263DD1-0F84-46BE-9DB9-A84DCAB066AE}" type="presOf" srcId="{FE54E041-4CA2-4D5D-A526-17B5111985A3}" destId="{23B3ECE2-3766-4825-AB3E-D64CED012D2E}" srcOrd="0" destOrd="0" presId="urn:microsoft.com/office/officeart/2008/layout/SquareAccentList"/>
    <dgm:cxn modelId="{5DF6F3D2-4AE8-42C4-8B88-147EDA56E701}" type="presOf" srcId="{73EA61F9-5BC9-4A85-98A9-B5B0E815E99D}" destId="{A5DB2D15-C841-4005-9D54-66E5AD17DDCD}" srcOrd="0" destOrd="0" presId="urn:microsoft.com/office/officeart/2008/layout/SquareAccentList"/>
    <dgm:cxn modelId="{A918D3D6-E8F5-453D-95F2-4A66B3B1CE6E}" srcId="{4BA22596-35E7-43EB-A0C9-324D4D609C3D}" destId="{3CF754C8-597F-44D7-843B-4F0713EB2D01}" srcOrd="2" destOrd="0" parTransId="{63046AF9-B580-4D43-BDE0-DDFFC230AC8B}" sibTransId="{A36BF242-61D5-4C17-838B-A790892D8421}"/>
    <dgm:cxn modelId="{A498A9D8-32DF-4763-8868-39D78B9E976B}" type="presOf" srcId="{FCDBD908-2A07-469A-9A7E-B189197FC23D}" destId="{A5C80C0B-32C0-4472-ABFE-534E19EBBD7F}" srcOrd="0" destOrd="0" presId="urn:microsoft.com/office/officeart/2008/layout/SquareAccentList"/>
    <dgm:cxn modelId="{AF45A0EF-6682-4303-8703-8F8584198DAD}" srcId="{4BA22596-35E7-43EB-A0C9-324D4D609C3D}" destId="{FE54E041-4CA2-4D5D-A526-17B5111985A3}" srcOrd="0" destOrd="0" parTransId="{F8E24EF1-3B55-4F75-A906-2877366771F4}" sibTransId="{BA0A6A10-D713-4AB4-8C13-FE9BC43841FB}"/>
    <dgm:cxn modelId="{F426A5F5-962F-403E-80B8-81B1F784D51B}" type="presOf" srcId="{256B0FD3-7CA8-4B5D-94C4-2604C4AB7513}" destId="{58E687F9-4AF0-45B2-8E9D-6E9EE667F2F5}" srcOrd="0" destOrd="0" presId="urn:microsoft.com/office/officeart/2008/layout/SquareAccentList"/>
    <dgm:cxn modelId="{AC9A6EED-BB02-4E4F-B05E-D08B95CC81BD}" type="presParOf" srcId="{A5DB2D15-C841-4005-9D54-66E5AD17DDCD}" destId="{05F49E77-6074-45FC-A93F-4A67128D1129}" srcOrd="0" destOrd="0" presId="urn:microsoft.com/office/officeart/2008/layout/SquareAccentList"/>
    <dgm:cxn modelId="{A02120A5-EB3D-4F70-B158-0661C51F8052}" type="presParOf" srcId="{05F49E77-6074-45FC-A93F-4A67128D1129}" destId="{FFDD2501-996D-4BA2-A7FB-FDC68E1D9E10}" srcOrd="0" destOrd="0" presId="urn:microsoft.com/office/officeart/2008/layout/SquareAccentList"/>
    <dgm:cxn modelId="{155E4E55-1F44-4199-9678-2F0076095543}" type="presParOf" srcId="{FFDD2501-996D-4BA2-A7FB-FDC68E1D9E10}" destId="{A2AE9849-86F2-4B66-8C54-836F6F72539B}" srcOrd="0" destOrd="0" presId="urn:microsoft.com/office/officeart/2008/layout/SquareAccentList"/>
    <dgm:cxn modelId="{5B367120-6671-40F8-8B34-D51B28752032}" type="presParOf" srcId="{FFDD2501-996D-4BA2-A7FB-FDC68E1D9E10}" destId="{3FDB2004-FA73-45ED-AF75-C51B5629932A}" srcOrd="1" destOrd="0" presId="urn:microsoft.com/office/officeart/2008/layout/SquareAccentList"/>
    <dgm:cxn modelId="{2F62EF1F-284F-4EAB-A5F9-D167C43F07E0}" type="presParOf" srcId="{FFDD2501-996D-4BA2-A7FB-FDC68E1D9E10}" destId="{CEB5CE32-3439-4041-8310-0C3BA02FE156}" srcOrd="2" destOrd="0" presId="urn:microsoft.com/office/officeart/2008/layout/SquareAccentList"/>
    <dgm:cxn modelId="{B743DE21-C57B-4062-9B59-D4CF5C88C0A9}" type="presParOf" srcId="{05F49E77-6074-45FC-A93F-4A67128D1129}" destId="{8EF04841-2CF1-43B1-8A6B-6CAE113ACE1B}" srcOrd="1" destOrd="0" presId="urn:microsoft.com/office/officeart/2008/layout/SquareAccentList"/>
    <dgm:cxn modelId="{A7DBB68B-B6A5-43F5-9730-20E41A22D23B}" type="presParOf" srcId="{8EF04841-2CF1-43B1-8A6B-6CAE113ACE1B}" destId="{33114BBE-A088-4710-A967-F364BB02C561}" srcOrd="0" destOrd="0" presId="urn:microsoft.com/office/officeart/2008/layout/SquareAccentList"/>
    <dgm:cxn modelId="{2D77B1B7-5C5F-427D-A3DA-F745656278CD}" type="presParOf" srcId="{33114BBE-A088-4710-A967-F364BB02C561}" destId="{81F8D0AD-9B41-4D89-9C9B-C38F340611D6}" srcOrd="0" destOrd="0" presId="urn:microsoft.com/office/officeart/2008/layout/SquareAccentList"/>
    <dgm:cxn modelId="{05984518-9609-4662-9C94-85F0F1A1FFA7}" type="presParOf" srcId="{33114BBE-A088-4710-A967-F364BB02C561}" destId="{23B3ECE2-3766-4825-AB3E-D64CED012D2E}" srcOrd="1" destOrd="0" presId="urn:microsoft.com/office/officeart/2008/layout/SquareAccentList"/>
    <dgm:cxn modelId="{3E51E95D-0B1F-4617-ACE6-43A7FF4A8E64}" type="presParOf" srcId="{8EF04841-2CF1-43B1-8A6B-6CAE113ACE1B}" destId="{5644A9DB-F466-497D-A165-8623532311CA}" srcOrd="1" destOrd="0" presId="urn:microsoft.com/office/officeart/2008/layout/SquareAccentList"/>
    <dgm:cxn modelId="{38BCD139-6D60-4E86-A61B-4848230AF475}" type="presParOf" srcId="{5644A9DB-F466-497D-A165-8623532311CA}" destId="{EFAC4A8D-508F-4414-9E4E-9209CDDA93E5}" srcOrd="0" destOrd="0" presId="urn:microsoft.com/office/officeart/2008/layout/SquareAccentList"/>
    <dgm:cxn modelId="{2A609829-9F32-469E-BD5F-A7D140A80C64}" type="presParOf" srcId="{5644A9DB-F466-497D-A165-8623532311CA}" destId="{DDC0EB13-7552-4DD6-A737-A7BE67A37F0B}" srcOrd="1" destOrd="0" presId="urn:microsoft.com/office/officeart/2008/layout/SquareAccentList"/>
    <dgm:cxn modelId="{947AA86D-B5CD-47AE-84F2-CEF9CC9C78F6}" type="presParOf" srcId="{8EF04841-2CF1-43B1-8A6B-6CAE113ACE1B}" destId="{9084F2D4-70D1-440E-8F5B-0AA96B52247F}" srcOrd="2" destOrd="0" presId="urn:microsoft.com/office/officeart/2008/layout/SquareAccentList"/>
    <dgm:cxn modelId="{1A64022D-0FDE-427D-80AE-B6A3966DD977}" type="presParOf" srcId="{9084F2D4-70D1-440E-8F5B-0AA96B52247F}" destId="{CEF129DF-DB48-462C-8A6E-783DC0B018BB}" srcOrd="0" destOrd="0" presId="urn:microsoft.com/office/officeart/2008/layout/SquareAccentList"/>
    <dgm:cxn modelId="{EEDDF6CD-B2BE-40AE-A844-024DC9D6EA25}" type="presParOf" srcId="{9084F2D4-70D1-440E-8F5B-0AA96B52247F}" destId="{6BE6A466-FED1-4C2E-800D-57E5A9FD4460}" srcOrd="1" destOrd="0" presId="urn:microsoft.com/office/officeart/2008/layout/SquareAccentList"/>
    <dgm:cxn modelId="{38675C45-3162-4BA7-A8EC-81083A72AF0D}" type="presParOf" srcId="{8EF04841-2CF1-43B1-8A6B-6CAE113ACE1B}" destId="{000DD533-82FD-4169-A350-FE6B91959052}" srcOrd="3" destOrd="0" presId="urn:microsoft.com/office/officeart/2008/layout/SquareAccentList"/>
    <dgm:cxn modelId="{3B40B955-B964-4B0F-9CA7-1488D40A92A2}" type="presParOf" srcId="{000DD533-82FD-4169-A350-FE6B91959052}" destId="{65D97D0D-9F7F-488C-8F43-D38F0C722C91}" srcOrd="0" destOrd="0" presId="urn:microsoft.com/office/officeart/2008/layout/SquareAccentList"/>
    <dgm:cxn modelId="{40C06360-CF14-48A4-AF01-82576B231198}" type="presParOf" srcId="{000DD533-82FD-4169-A350-FE6B91959052}" destId="{B741CD01-7368-44C7-9DCC-BB85392B149E}" srcOrd="1" destOrd="0" presId="urn:microsoft.com/office/officeart/2008/layout/SquareAccentList"/>
    <dgm:cxn modelId="{7F6AE35C-3245-4F88-AF79-378206DA117F}" type="presParOf" srcId="{8EF04841-2CF1-43B1-8A6B-6CAE113ACE1B}" destId="{D989FBB3-73E4-4EAD-9490-136315685AC6}" srcOrd="4" destOrd="0" presId="urn:microsoft.com/office/officeart/2008/layout/SquareAccentList"/>
    <dgm:cxn modelId="{B3FCEE26-970F-4661-B1F2-3EB192060EFB}" type="presParOf" srcId="{D989FBB3-73E4-4EAD-9490-136315685AC6}" destId="{ACE87173-4008-450C-9313-EB66D5B88F98}" srcOrd="0" destOrd="0" presId="urn:microsoft.com/office/officeart/2008/layout/SquareAccentList"/>
    <dgm:cxn modelId="{49787E04-AD4E-44A4-BBAA-E8C7C9C00B51}" type="presParOf" srcId="{D989FBB3-73E4-4EAD-9490-136315685AC6}" destId="{58E687F9-4AF0-45B2-8E9D-6E9EE667F2F5}" srcOrd="1" destOrd="0" presId="urn:microsoft.com/office/officeart/2008/layout/SquareAccentList"/>
    <dgm:cxn modelId="{B73A0AD7-8A35-467C-9089-2C840A3065AE}" type="presParOf" srcId="{8EF04841-2CF1-43B1-8A6B-6CAE113ACE1B}" destId="{AE03F0E4-6713-45A1-9F29-C851641DAED6}" srcOrd="5" destOrd="0" presId="urn:microsoft.com/office/officeart/2008/layout/SquareAccentList"/>
    <dgm:cxn modelId="{EA061669-9375-486A-B17B-9DDBEE55DF7B}" type="presParOf" srcId="{AE03F0E4-6713-45A1-9F29-C851641DAED6}" destId="{45B8C413-0212-4943-BEB9-0FE9607C856C}" srcOrd="0" destOrd="0" presId="urn:microsoft.com/office/officeart/2008/layout/SquareAccentList"/>
    <dgm:cxn modelId="{544BF6BD-55CC-482D-8517-2CDEB1354AB3}" type="presParOf" srcId="{AE03F0E4-6713-45A1-9F29-C851641DAED6}" destId="{ECEDD3F2-1F1E-424D-BC99-1D20A9C1F5ED}" srcOrd="1" destOrd="0" presId="urn:microsoft.com/office/officeart/2008/layout/SquareAccentList"/>
    <dgm:cxn modelId="{69D82712-3D95-44CF-A296-7DCF1A5590E0}" type="presParOf" srcId="{8EF04841-2CF1-43B1-8A6B-6CAE113ACE1B}" destId="{3F504FAC-DA05-4C7D-850E-796F98BC6160}" srcOrd="6" destOrd="0" presId="urn:microsoft.com/office/officeart/2008/layout/SquareAccentList"/>
    <dgm:cxn modelId="{C30B5801-6565-4BCE-81B6-7D28A3CB0FFA}" type="presParOf" srcId="{3F504FAC-DA05-4C7D-850E-796F98BC6160}" destId="{796A7F61-0BF2-4AB1-AFC0-1A5EF993A605}" srcOrd="0" destOrd="0" presId="urn:microsoft.com/office/officeart/2008/layout/SquareAccentList"/>
    <dgm:cxn modelId="{3E832E2A-12CB-4EF7-A9AF-6A973E54E8D9}" type="presParOf" srcId="{3F504FAC-DA05-4C7D-850E-796F98BC6160}" destId="{FF2AABEE-91F9-449D-8BCE-6F84D38538A2}" srcOrd="1" destOrd="0" presId="urn:microsoft.com/office/officeart/2008/layout/SquareAccentList"/>
    <dgm:cxn modelId="{2F4311DC-EE08-4DA4-B454-14D67F0F5421}" type="presParOf" srcId="{A5DB2D15-C841-4005-9D54-66E5AD17DDCD}" destId="{63BC9143-DD90-466D-A408-AF2DA07668E4}" srcOrd="1" destOrd="0" presId="urn:microsoft.com/office/officeart/2008/layout/SquareAccentList"/>
    <dgm:cxn modelId="{4209862A-3103-4B4F-8D01-653059F85760}" type="presParOf" srcId="{63BC9143-DD90-466D-A408-AF2DA07668E4}" destId="{3F8BC45A-06AD-4F6E-8312-B3D5D755CB5E}" srcOrd="0" destOrd="0" presId="urn:microsoft.com/office/officeart/2008/layout/SquareAccentList"/>
    <dgm:cxn modelId="{C46470DB-3DD5-4D50-99AF-B76099CF0988}" type="presParOf" srcId="{3F8BC45A-06AD-4F6E-8312-B3D5D755CB5E}" destId="{D9D94B5D-E4A2-4D66-A8EF-360F41752FCC}" srcOrd="0" destOrd="0" presId="urn:microsoft.com/office/officeart/2008/layout/SquareAccentList"/>
    <dgm:cxn modelId="{03933F8E-EE6F-434D-8913-6508155B3694}" type="presParOf" srcId="{3F8BC45A-06AD-4F6E-8312-B3D5D755CB5E}" destId="{3F56B2B9-48E7-4C6C-8DD4-CCCEF05EE9E7}" srcOrd="1" destOrd="0" presId="urn:microsoft.com/office/officeart/2008/layout/SquareAccentList"/>
    <dgm:cxn modelId="{9FAB2599-A2CC-4F8F-80D3-0FA556E99735}" type="presParOf" srcId="{3F8BC45A-06AD-4F6E-8312-B3D5D755CB5E}" destId="{41E14401-EC57-42CB-AB8D-ACD0FD3180FC}" srcOrd="2" destOrd="0" presId="urn:microsoft.com/office/officeart/2008/layout/SquareAccentList"/>
    <dgm:cxn modelId="{B394FABF-76AF-4F24-ABD7-AAAC39200E60}" type="presParOf" srcId="{63BC9143-DD90-466D-A408-AF2DA07668E4}" destId="{0E8BDCB3-D81C-4E99-B161-AA505D241395}" srcOrd="1" destOrd="0" presId="urn:microsoft.com/office/officeart/2008/layout/SquareAccentList"/>
    <dgm:cxn modelId="{CC597273-3A66-4905-9E12-8B0BE544DBF9}" type="presParOf" srcId="{0E8BDCB3-D81C-4E99-B161-AA505D241395}" destId="{3042D627-FB41-4CAA-A44F-2033514B4B7F}" srcOrd="0" destOrd="0" presId="urn:microsoft.com/office/officeart/2008/layout/SquareAccentList"/>
    <dgm:cxn modelId="{85DE607C-8C8A-49A9-8694-0047329ED54D}" type="presParOf" srcId="{3042D627-FB41-4CAA-A44F-2033514B4B7F}" destId="{F1EEC1C3-F59E-4DF3-A306-7BE13AE541F6}" srcOrd="0" destOrd="0" presId="urn:microsoft.com/office/officeart/2008/layout/SquareAccentList"/>
    <dgm:cxn modelId="{C98B98A5-8780-49C7-A530-8909EC539E25}" type="presParOf" srcId="{3042D627-FB41-4CAA-A44F-2033514B4B7F}" destId="{AF6017B7-FEAF-40CD-9A9E-F82058EC0CB8}" srcOrd="1" destOrd="0" presId="urn:microsoft.com/office/officeart/2008/layout/SquareAccentList"/>
    <dgm:cxn modelId="{ECB8E301-6AF3-412F-8F75-95A7461F7171}" type="presParOf" srcId="{0E8BDCB3-D81C-4E99-B161-AA505D241395}" destId="{21B55FD6-A1F0-4A0D-A17D-EF912B977090}" srcOrd="1" destOrd="0" presId="urn:microsoft.com/office/officeart/2008/layout/SquareAccentList"/>
    <dgm:cxn modelId="{FA1E0F62-99F6-4226-9D52-98358C4D85F2}" type="presParOf" srcId="{21B55FD6-A1F0-4A0D-A17D-EF912B977090}" destId="{7A1ADE3A-1226-42F0-91E8-CC888A4C5E2A}" srcOrd="0" destOrd="0" presId="urn:microsoft.com/office/officeart/2008/layout/SquareAccentList"/>
    <dgm:cxn modelId="{7DA700D9-7E06-42F2-B6EE-2CD8205DB573}" type="presParOf" srcId="{21B55FD6-A1F0-4A0D-A17D-EF912B977090}" destId="{A5C80C0B-32C0-4472-ABFE-534E19EBBD7F}" srcOrd="1" destOrd="0" presId="urn:microsoft.com/office/officeart/2008/layout/SquareAccentList"/>
    <dgm:cxn modelId="{AAF84102-C6EC-4521-88F7-035A4F5A3B75}" type="presParOf" srcId="{0E8BDCB3-D81C-4E99-B161-AA505D241395}" destId="{5C07CE90-273A-4F28-A356-BABB19267DA9}" srcOrd="2" destOrd="0" presId="urn:microsoft.com/office/officeart/2008/layout/SquareAccentList"/>
    <dgm:cxn modelId="{58799203-2929-48EB-BD2B-3646C0916D3A}" type="presParOf" srcId="{5C07CE90-273A-4F28-A356-BABB19267DA9}" destId="{920B9452-4BCB-42D4-AA0D-38A51E7AD768}" srcOrd="0" destOrd="0" presId="urn:microsoft.com/office/officeart/2008/layout/SquareAccentList"/>
    <dgm:cxn modelId="{297384E5-388E-42D7-B7CF-9B662FAB9675}" type="presParOf" srcId="{5C07CE90-273A-4F28-A356-BABB19267DA9}" destId="{24A64F06-08AB-4C2D-AFB2-E3AB96C32E58}" srcOrd="1" destOrd="0" presId="urn:microsoft.com/office/officeart/2008/layout/SquareAccentList"/>
    <dgm:cxn modelId="{9517505D-817A-46D5-AA73-8F83BCAE71CD}" type="presParOf" srcId="{0E8BDCB3-D81C-4E99-B161-AA505D241395}" destId="{E0494D4D-EB99-4FEF-9A05-6A32E33BC2BA}" srcOrd="3" destOrd="0" presId="urn:microsoft.com/office/officeart/2008/layout/SquareAccentList"/>
    <dgm:cxn modelId="{503A0FFD-427B-4629-9299-8FECC99CDF3D}" type="presParOf" srcId="{E0494D4D-EB99-4FEF-9A05-6A32E33BC2BA}" destId="{EDA5691B-B366-4B3E-859C-2D9225A11FF2}" srcOrd="0" destOrd="0" presId="urn:microsoft.com/office/officeart/2008/layout/SquareAccentList"/>
    <dgm:cxn modelId="{DAEAE0D4-EDD8-4F9F-832E-17C0E6156636}" type="presParOf" srcId="{E0494D4D-EB99-4FEF-9A05-6A32E33BC2BA}" destId="{169A6874-96B8-4909-94B1-AD745D067C9B}" srcOrd="1" destOrd="0" presId="urn:microsoft.com/office/officeart/2008/layout/SquareAccentList"/>
    <dgm:cxn modelId="{96A0B33C-4C43-477F-B3A6-9B9657C4B5A5}" type="presParOf" srcId="{0E8BDCB3-D81C-4E99-B161-AA505D241395}" destId="{1F6B6668-B179-4165-94EA-81912100F5C9}" srcOrd="4" destOrd="0" presId="urn:microsoft.com/office/officeart/2008/layout/SquareAccentList"/>
    <dgm:cxn modelId="{3AF548CE-E640-4DCA-9668-635348A65E47}" type="presParOf" srcId="{1F6B6668-B179-4165-94EA-81912100F5C9}" destId="{3A3E9CEE-30C1-4C1F-A758-21C237AAA0A0}" srcOrd="0" destOrd="0" presId="urn:microsoft.com/office/officeart/2008/layout/SquareAccentList"/>
    <dgm:cxn modelId="{6047C3C9-0B24-40B4-A3C5-934CF6590207}" type="presParOf" srcId="{1F6B6668-B179-4165-94EA-81912100F5C9}" destId="{B3158043-C130-49F6-83BB-3A9C9F41A768}" srcOrd="1" destOrd="0" presId="urn:microsoft.com/office/officeart/2008/layout/SquareAccentList"/>
    <dgm:cxn modelId="{4858373E-54E6-4E60-9A8C-6E784F3ACC80}" type="presParOf" srcId="{0E8BDCB3-D81C-4E99-B161-AA505D241395}" destId="{689BC682-C060-450B-9548-8C1A9D0E77A9}" srcOrd="5" destOrd="0" presId="urn:microsoft.com/office/officeart/2008/layout/SquareAccentList"/>
    <dgm:cxn modelId="{C069EC52-B822-419B-8987-732090C450EF}" type="presParOf" srcId="{689BC682-C060-450B-9548-8C1A9D0E77A9}" destId="{28776823-FDBC-46C3-9128-F62838946C1D}" srcOrd="0" destOrd="0" presId="urn:microsoft.com/office/officeart/2008/layout/SquareAccentList"/>
    <dgm:cxn modelId="{CE068EAA-5A35-40CE-B37C-81E93FC9322A}" type="presParOf" srcId="{689BC682-C060-450B-9548-8C1A9D0E77A9}" destId="{A6606795-B059-44BC-BA33-C03C634390AA}" srcOrd="1" destOrd="0" presId="urn:microsoft.com/office/officeart/2008/layout/SquareAccentList"/>
    <dgm:cxn modelId="{085A5295-6D90-4876-9D59-AEC119C4CDA4}" type="presParOf" srcId="{0E8BDCB3-D81C-4E99-B161-AA505D241395}" destId="{B28E9417-6204-4967-951E-323A439896B9}" srcOrd="6" destOrd="0" presId="urn:microsoft.com/office/officeart/2008/layout/SquareAccentList"/>
    <dgm:cxn modelId="{483B6922-FAEA-4F9A-A15B-059EAA2BE5FF}" type="presParOf" srcId="{B28E9417-6204-4967-951E-323A439896B9}" destId="{9434F67C-F2C2-494D-8B2F-73A34C4A6044}" srcOrd="0" destOrd="0" presId="urn:microsoft.com/office/officeart/2008/layout/SquareAccentList"/>
    <dgm:cxn modelId="{2E2CE9CD-6AD8-4E9A-9A02-30A8CBB3709A}" type="presParOf" srcId="{B28E9417-6204-4967-951E-323A439896B9}" destId="{AB336F81-B7D4-42D0-AAC0-A6FCF5062488}" srcOrd="1" destOrd="0" presId="urn:microsoft.com/office/officeart/2008/layout/SquareAccentList"/>
  </dgm:cxnLst>
  <dgm:bg/>
  <dgm:whole>
    <a:ln>
      <a:solidFill>
        <a:srgbClr val="8FA97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5ED6FF-015D-46EC-A968-7DCC8176F06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F047637-B77E-42E2-B3F9-8273DB973072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APRENDIZAJE MEMORÍSTICO</a:t>
          </a:r>
        </a:p>
      </dgm:t>
    </dgm:pt>
    <dgm:pt modelId="{4E14CD9F-7D3D-4CE9-BA7D-563A32324EE4}" type="parTrans" cxnId="{12DD196B-269D-4947-9830-747F4A35D56E}">
      <dgm:prSet/>
      <dgm:spPr/>
      <dgm:t>
        <a:bodyPr/>
        <a:lstStyle/>
        <a:p>
          <a:endParaRPr lang="es-ES"/>
        </a:p>
      </dgm:t>
    </dgm:pt>
    <dgm:pt modelId="{24222A0D-51E6-4FE3-87E8-E690AB1A16A6}" type="sibTrans" cxnId="{12DD196B-269D-4947-9830-747F4A35D56E}">
      <dgm:prSet/>
      <dgm:spPr/>
      <dgm:t>
        <a:bodyPr/>
        <a:lstStyle/>
        <a:p>
          <a:endParaRPr lang="es-ES"/>
        </a:p>
      </dgm:t>
    </dgm:pt>
    <dgm:pt modelId="{6D439E22-6CBE-49E5-8108-231465E521FD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600" dirty="0"/>
            <a:t>Poco conocimiento relevante, no bien organizado</a:t>
          </a:r>
        </a:p>
      </dgm:t>
    </dgm:pt>
    <dgm:pt modelId="{1B32C2DD-4782-40ED-8175-C7B27F3C8060}" type="parTrans" cxnId="{764C0E34-7F33-4FC4-8170-BCED874FFDBF}">
      <dgm:prSet/>
      <dgm:spPr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EA67AE5B-ED9B-439A-A5AA-480A42257DF7}" type="sibTrans" cxnId="{764C0E34-7F33-4FC4-8170-BCED874FFDBF}">
      <dgm:prSet/>
      <dgm:spPr/>
      <dgm:t>
        <a:bodyPr/>
        <a:lstStyle/>
        <a:p>
          <a:endParaRPr lang="es-ES"/>
        </a:p>
      </dgm:t>
    </dgm:pt>
    <dgm:pt modelId="{77EC1093-AFD2-4FBE-9249-59A5900ECA7F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600" dirty="0"/>
            <a:t>Poco o ningún compromiso para integrar nuevo conocimiento al relevante existente</a:t>
          </a:r>
        </a:p>
      </dgm:t>
    </dgm:pt>
    <dgm:pt modelId="{A9732339-F07F-4A0E-8FD5-1BF33EFE40C9}" type="parTrans" cxnId="{20649D73-C423-4F39-AB6F-797E3C550AE5}">
      <dgm:prSet/>
      <dgm:spPr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1A96E42B-FFB5-499D-ABD5-D1AD634BEE33}" type="sibTrans" cxnId="{20649D73-C423-4F39-AB6F-797E3C550AE5}">
      <dgm:prSet/>
      <dgm:spPr/>
      <dgm:t>
        <a:bodyPr/>
        <a:lstStyle/>
        <a:p>
          <a:endParaRPr lang="es-ES"/>
        </a:p>
      </dgm:t>
    </dgm:pt>
    <dgm:pt modelId="{76ACEC17-FC23-4F41-A78A-4B79FB69B590}" type="pres">
      <dgm:prSet presAssocID="{295ED6FF-015D-46EC-A968-7DCC8176F06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BD7A20-F220-478F-B2FF-518A431AE08E}" type="pres">
      <dgm:prSet presAssocID="{4F047637-B77E-42E2-B3F9-8273DB973072}" presName="root1" presStyleCnt="0"/>
      <dgm:spPr/>
    </dgm:pt>
    <dgm:pt modelId="{78D6F1CD-567C-4746-9AED-ECB7B891F4DD}" type="pres">
      <dgm:prSet presAssocID="{4F047637-B77E-42E2-B3F9-8273DB973072}" presName="LevelOneTextNode" presStyleLbl="node0" presStyleIdx="0" presStyleCnt="1" custScaleX="232008">
        <dgm:presLayoutVars>
          <dgm:chPref val="3"/>
        </dgm:presLayoutVars>
      </dgm:prSet>
      <dgm:spPr/>
    </dgm:pt>
    <dgm:pt modelId="{AE97673F-A73C-4AE4-AD4A-1799B0BB4F0E}" type="pres">
      <dgm:prSet presAssocID="{4F047637-B77E-42E2-B3F9-8273DB973072}" presName="level2hierChild" presStyleCnt="0"/>
      <dgm:spPr/>
    </dgm:pt>
    <dgm:pt modelId="{9F8C6650-AF94-4E77-A8A4-E150C32F24F6}" type="pres">
      <dgm:prSet presAssocID="{1B32C2DD-4782-40ED-8175-C7B27F3C8060}" presName="conn2-1" presStyleLbl="parChTrans1D2" presStyleIdx="0" presStyleCnt="2"/>
      <dgm:spPr/>
    </dgm:pt>
    <dgm:pt modelId="{6DA95706-16A2-40C2-A9C8-4D0B1572FC92}" type="pres">
      <dgm:prSet presAssocID="{1B32C2DD-4782-40ED-8175-C7B27F3C8060}" presName="connTx" presStyleLbl="parChTrans1D2" presStyleIdx="0" presStyleCnt="2"/>
      <dgm:spPr/>
    </dgm:pt>
    <dgm:pt modelId="{B59F6B26-6595-43C6-A8B9-DE9AECE22730}" type="pres">
      <dgm:prSet presAssocID="{6D439E22-6CBE-49E5-8108-231465E521FD}" presName="root2" presStyleCnt="0"/>
      <dgm:spPr/>
    </dgm:pt>
    <dgm:pt modelId="{71478F07-7E0A-4669-BAA8-9B9C1AF34E9B}" type="pres">
      <dgm:prSet presAssocID="{6D439E22-6CBE-49E5-8108-231465E521FD}" presName="LevelTwoTextNode" presStyleLbl="node2" presStyleIdx="0" presStyleCnt="2" custScaleX="200074" custScaleY="194561">
        <dgm:presLayoutVars>
          <dgm:chPref val="3"/>
        </dgm:presLayoutVars>
      </dgm:prSet>
      <dgm:spPr/>
    </dgm:pt>
    <dgm:pt modelId="{813D7170-1757-470D-AFB5-81F48EA15A95}" type="pres">
      <dgm:prSet presAssocID="{6D439E22-6CBE-49E5-8108-231465E521FD}" presName="level3hierChild" presStyleCnt="0"/>
      <dgm:spPr/>
    </dgm:pt>
    <dgm:pt modelId="{80CF06F0-781E-42CE-A51F-045E07FD8FFA}" type="pres">
      <dgm:prSet presAssocID="{A9732339-F07F-4A0E-8FD5-1BF33EFE40C9}" presName="conn2-1" presStyleLbl="parChTrans1D2" presStyleIdx="1" presStyleCnt="2"/>
      <dgm:spPr/>
    </dgm:pt>
    <dgm:pt modelId="{43427A2B-C711-49B6-B670-0CA411EF1F47}" type="pres">
      <dgm:prSet presAssocID="{A9732339-F07F-4A0E-8FD5-1BF33EFE40C9}" presName="connTx" presStyleLbl="parChTrans1D2" presStyleIdx="1" presStyleCnt="2"/>
      <dgm:spPr/>
    </dgm:pt>
    <dgm:pt modelId="{0C5259EE-C662-4CD3-A917-CD63276528D4}" type="pres">
      <dgm:prSet presAssocID="{77EC1093-AFD2-4FBE-9249-59A5900ECA7F}" presName="root2" presStyleCnt="0"/>
      <dgm:spPr/>
    </dgm:pt>
    <dgm:pt modelId="{B64FD499-1CBF-4CC8-BA56-3104D51215DD}" type="pres">
      <dgm:prSet presAssocID="{77EC1093-AFD2-4FBE-9249-59A5900ECA7F}" presName="LevelTwoTextNode" presStyleLbl="node2" presStyleIdx="1" presStyleCnt="2" custScaleX="199720" custScaleY="223945">
        <dgm:presLayoutVars>
          <dgm:chPref val="3"/>
        </dgm:presLayoutVars>
      </dgm:prSet>
      <dgm:spPr/>
    </dgm:pt>
    <dgm:pt modelId="{AAEC4F75-7AA8-4924-AE36-DFB679C01172}" type="pres">
      <dgm:prSet presAssocID="{77EC1093-AFD2-4FBE-9249-59A5900ECA7F}" presName="level3hierChild" presStyleCnt="0"/>
      <dgm:spPr/>
    </dgm:pt>
  </dgm:ptLst>
  <dgm:cxnLst>
    <dgm:cxn modelId="{E60A9017-D322-4C08-A753-601457E392C6}" type="presOf" srcId="{4F047637-B77E-42E2-B3F9-8273DB973072}" destId="{78D6F1CD-567C-4746-9AED-ECB7B891F4DD}" srcOrd="0" destOrd="0" presId="urn:microsoft.com/office/officeart/2008/layout/HorizontalMultiLevelHierarchy"/>
    <dgm:cxn modelId="{764C0E34-7F33-4FC4-8170-BCED874FFDBF}" srcId="{4F047637-B77E-42E2-B3F9-8273DB973072}" destId="{6D439E22-6CBE-49E5-8108-231465E521FD}" srcOrd="0" destOrd="0" parTransId="{1B32C2DD-4782-40ED-8175-C7B27F3C8060}" sibTransId="{EA67AE5B-ED9B-439A-A5AA-480A42257DF7}"/>
    <dgm:cxn modelId="{12DD196B-269D-4947-9830-747F4A35D56E}" srcId="{295ED6FF-015D-46EC-A968-7DCC8176F062}" destId="{4F047637-B77E-42E2-B3F9-8273DB973072}" srcOrd="0" destOrd="0" parTransId="{4E14CD9F-7D3D-4CE9-BA7D-563A32324EE4}" sibTransId="{24222A0D-51E6-4FE3-87E8-E690AB1A16A6}"/>
    <dgm:cxn modelId="{20649D73-C423-4F39-AB6F-797E3C550AE5}" srcId="{4F047637-B77E-42E2-B3F9-8273DB973072}" destId="{77EC1093-AFD2-4FBE-9249-59A5900ECA7F}" srcOrd="1" destOrd="0" parTransId="{A9732339-F07F-4A0E-8FD5-1BF33EFE40C9}" sibTransId="{1A96E42B-FFB5-499D-ABD5-D1AD634BEE33}"/>
    <dgm:cxn modelId="{D84B3655-EEDD-485E-BE1D-38B138B3CDB6}" type="presOf" srcId="{A9732339-F07F-4A0E-8FD5-1BF33EFE40C9}" destId="{80CF06F0-781E-42CE-A51F-045E07FD8FFA}" srcOrd="0" destOrd="0" presId="urn:microsoft.com/office/officeart/2008/layout/HorizontalMultiLevelHierarchy"/>
    <dgm:cxn modelId="{E2999E77-82B2-40BD-8C40-DAEC2C3608AE}" type="presOf" srcId="{6D439E22-6CBE-49E5-8108-231465E521FD}" destId="{71478F07-7E0A-4669-BAA8-9B9C1AF34E9B}" srcOrd="0" destOrd="0" presId="urn:microsoft.com/office/officeart/2008/layout/HorizontalMultiLevelHierarchy"/>
    <dgm:cxn modelId="{C2580A7B-A15D-4E4B-A1D1-9B1681B52EA2}" type="presOf" srcId="{A9732339-F07F-4A0E-8FD5-1BF33EFE40C9}" destId="{43427A2B-C711-49B6-B670-0CA411EF1F47}" srcOrd="1" destOrd="0" presId="urn:microsoft.com/office/officeart/2008/layout/HorizontalMultiLevelHierarchy"/>
    <dgm:cxn modelId="{09DFF284-08B7-4E4F-92C4-2177659BF0CE}" type="presOf" srcId="{1B32C2DD-4782-40ED-8175-C7B27F3C8060}" destId="{6DA95706-16A2-40C2-A9C8-4D0B1572FC92}" srcOrd="1" destOrd="0" presId="urn:microsoft.com/office/officeart/2008/layout/HorizontalMultiLevelHierarchy"/>
    <dgm:cxn modelId="{97BA5A9B-9037-43D4-BB85-CF4F939876E4}" type="presOf" srcId="{1B32C2DD-4782-40ED-8175-C7B27F3C8060}" destId="{9F8C6650-AF94-4E77-A8A4-E150C32F24F6}" srcOrd="0" destOrd="0" presId="urn:microsoft.com/office/officeart/2008/layout/HorizontalMultiLevelHierarchy"/>
    <dgm:cxn modelId="{A0028ABD-4F99-4A9B-85C6-88C38EE1693F}" type="presOf" srcId="{295ED6FF-015D-46EC-A968-7DCC8176F062}" destId="{76ACEC17-FC23-4F41-A78A-4B79FB69B590}" srcOrd="0" destOrd="0" presId="urn:microsoft.com/office/officeart/2008/layout/HorizontalMultiLevelHierarchy"/>
    <dgm:cxn modelId="{38C780E5-1CAB-4992-8E85-E03BF3D759A7}" type="presOf" srcId="{77EC1093-AFD2-4FBE-9249-59A5900ECA7F}" destId="{B64FD499-1CBF-4CC8-BA56-3104D51215DD}" srcOrd="0" destOrd="0" presId="urn:microsoft.com/office/officeart/2008/layout/HorizontalMultiLevelHierarchy"/>
    <dgm:cxn modelId="{A7FD45C6-E8E8-4F04-8EF1-B9B000996E7A}" type="presParOf" srcId="{76ACEC17-FC23-4F41-A78A-4B79FB69B590}" destId="{94BD7A20-F220-478F-B2FF-518A431AE08E}" srcOrd="0" destOrd="0" presId="urn:microsoft.com/office/officeart/2008/layout/HorizontalMultiLevelHierarchy"/>
    <dgm:cxn modelId="{98CCD9AD-17B6-4260-AAA2-FEE8F80DC7E9}" type="presParOf" srcId="{94BD7A20-F220-478F-B2FF-518A431AE08E}" destId="{78D6F1CD-567C-4746-9AED-ECB7B891F4DD}" srcOrd="0" destOrd="0" presId="urn:microsoft.com/office/officeart/2008/layout/HorizontalMultiLevelHierarchy"/>
    <dgm:cxn modelId="{DD5A8414-6916-46EA-8012-2B16DBEBA3EE}" type="presParOf" srcId="{94BD7A20-F220-478F-B2FF-518A431AE08E}" destId="{AE97673F-A73C-4AE4-AD4A-1799B0BB4F0E}" srcOrd="1" destOrd="0" presId="urn:microsoft.com/office/officeart/2008/layout/HorizontalMultiLevelHierarchy"/>
    <dgm:cxn modelId="{5332FA8B-31BB-404B-A399-9B8765482E5E}" type="presParOf" srcId="{AE97673F-A73C-4AE4-AD4A-1799B0BB4F0E}" destId="{9F8C6650-AF94-4E77-A8A4-E150C32F24F6}" srcOrd="0" destOrd="0" presId="urn:microsoft.com/office/officeart/2008/layout/HorizontalMultiLevelHierarchy"/>
    <dgm:cxn modelId="{86489FF9-ACA3-4249-8008-BD5FFBD629A6}" type="presParOf" srcId="{9F8C6650-AF94-4E77-A8A4-E150C32F24F6}" destId="{6DA95706-16A2-40C2-A9C8-4D0B1572FC92}" srcOrd="0" destOrd="0" presId="urn:microsoft.com/office/officeart/2008/layout/HorizontalMultiLevelHierarchy"/>
    <dgm:cxn modelId="{53DB7E12-352A-47FB-9DB9-CCD736B06925}" type="presParOf" srcId="{AE97673F-A73C-4AE4-AD4A-1799B0BB4F0E}" destId="{B59F6B26-6595-43C6-A8B9-DE9AECE22730}" srcOrd="1" destOrd="0" presId="urn:microsoft.com/office/officeart/2008/layout/HorizontalMultiLevelHierarchy"/>
    <dgm:cxn modelId="{6C152BC6-F43B-47AA-A6B1-C12A02D2E89B}" type="presParOf" srcId="{B59F6B26-6595-43C6-A8B9-DE9AECE22730}" destId="{71478F07-7E0A-4669-BAA8-9B9C1AF34E9B}" srcOrd="0" destOrd="0" presId="urn:microsoft.com/office/officeart/2008/layout/HorizontalMultiLevelHierarchy"/>
    <dgm:cxn modelId="{E006B9DC-7095-4181-9FD4-77868A5D0172}" type="presParOf" srcId="{B59F6B26-6595-43C6-A8B9-DE9AECE22730}" destId="{813D7170-1757-470D-AFB5-81F48EA15A95}" srcOrd="1" destOrd="0" presId="urn:microsoft.com/office/officeart/2008/layout/HorizontalMultiLevelHierarchy"/>
    <dgm:cxn modelId="{E3AD1E0F-8D34-4D6E-A3CB-BCBDC6D2CDB2}" type="presParOf" srcId="{AE97673F-A73C-4AE4-AD4A-1799B0BB4F0E}" destId="{80CF06F0-781E-42CE-A51F-045E07FD8FFA}" srcOrd="2" destOrd="0" presId="urn:microsoft.com/office/officeart/2008/layout/HorizontalMultiLevelHierarchy"/>
    <dgm:cxn modelId="{EA408666-172A-4829-BC7E-6216D2C10C6C}" type="presParOf" srcId="{80CF06F0-781E-42CE-A51F-045E07FD8FFA}" destId="{43427A2B-C711-49B6-B670-0CA411EF1F47}" srcOrd="0" destOrd="0" presId="urn:microsoft.com/office/officeart/2008/layout/HorizontalMultiLevelHierarchy"/>
    <dgm:cxn modelId="{99D10967-FB33-417B-A4E1-F53B8A76AE1A}" type="presParOf" srcId="{AE97673F-A73C-4AE4-AD4A-1799B0BB4F0E}" destId="{0C5259EE-C662-4CD3-A917-CD63276528D4}" srcOrd="3" destOrd="0" presId="urn:microsoft.com/office/officeart/2008/layout/HorizontalMultiLevelHierarchy"/>
    <dgm:cxn modelId="{CA9BB0CD-24BB-4C87-A87B-594149E33C4D}" type="presParOf" srcId="{0C5259EE-C662-4CD3-A917-CD63276528D4}" destId="{B64FD499-1CBF-4CC8-BA56-3104D51215DD}" srcOrd="0" destOrd="0" presId="urn:microsoft.com/office/officeart/2008/layout/HorizontalMultiLevelHierarchy"/>
    <dgm:cxn modelId="{A2EC9EE4-B6E3-494E-9368-4C1178B3895A}" type="presParOf" srcId="{0C5259EE-C662-4CD3-A917-CD63276528D4}" destId="{AAEC4F75-7AA8-4924-AE36-DFB679C0117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5ED6FF-015D-46EC-A968-7DCC8176F06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F047637-B77E-42E2-B3F9-8273DB973072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APRENDIZAJE SIGNIFICATIVO</a:t>
          </a:r>
        </a:p>
      </dgm:t>
    </dgm:pt>
    <dgm:pt modelId="{4E14CD9F-7D3D-4CE9-BA7D-563A32324EE4}" type="parTrans" cxnId="{12DD196B-269D-4947-9830-747F4A35D56E}">
      <dgm:prSet/>
      <dgm:spPr/>
      <dgm:t>
        <a:bodyPr/>
        <a:lstStyle/>
        <a:p>
          <a:endParaRPr lang="es-ES"/>
        </a:p>
      </dgm:t>
    </dgm:pt>
    <dgm:pt modelId="{24222A0D-51E6-4FE3-87E8-E690AB1A16A6}" type="sibTrans" cxnId="{12DD196B-269D-4947-9830-747F4A35D56E}">
      <dgm:prSet/>
      <dgm:spPr/>
      <dgm:t>
        <a:bodyPr/>
        <a:lstStyle/>
        <a:p>
          <a:endParaRPr lang="es-ES"/>
        </a:p>
      </dgm:t>
    </dgm:pt>
    <dgm:pt modelId="{6D439E22-6CBE-49E5-8108-231465E521FD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1600" dirty="0"/>
            <a:t>Estructura de conocimiento relevante bien organizada</a:t>
          </a:r>
        </a:p>
      </dgm:t>
    </dgm:pt>
    <dgm:pt modelId="{1B32C2DD-4782-40ED-8175-C7B27F3C8060}" type="parTrans" cxnId="{764C0E34-7F33-4FC4-8170-BCED874FFDBF}">
      <dgm:prSet/>
      <dgm:spPr>
        <a:ln w="28575">
          <a:solidFill>
            <a:srgbClr val="E3CEB2"/>
          </a:solidFill>
        </a:ln>
      </dgm:spPr>
      <dgm:t>
        <a:bodyPr/>
        <a:lstStyle/>
        <a:p>
          <a:endParaRPr lang="es-ES"/>
        </a:p>
      </dgm:t>
    </dgm:pt>
    <dgm:pt modelId="{EA67AE5B-ED9B-439A-A5AA-480A42257DF7}" type="sibTrans" cxnId="{764C0E34-7F33-4FC4-8170-BCED874FFDBF}">
      <dgm:prSet/>
      <dgm:spPr/>
      <dgm:t>
        <a:bodyPr/>
        <a:lstStyle/>
        <a:p>
          <a:endParaRPr lang="es-ES"/>
        </a:p>
      </dgm:t>
    </dgm:pt>
    <dgm:pt modelId="{77EC1093-AFD2-4FBE-9249-59A5900ECA7F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1600" dirty="0"/>
            <a:t>Fuerte compromiso de buscar relaciones entre conceptos y proposiciones existentes y nuevas</a:t>
          </a:r>
        </a:p>
      </dgm:t>
    </dgm:pt>
    <dgm:pt modelId="{A9732339-F07F-4A0E-8FD5-1BF33EFE40C9}" type="parTrans" cxnId="{20649D73-C423-4F39-AB6F-797E3C550AE5}">
      <dgm:prSet/>
      <dgm:spPr>
        <a:ln w="28575">
          <a:solidFill>
            <a:srgbClr val="E3CEB2"/>
          </a:solidFill>
        </a:ln>
      </dgm:spPr>
      <dgm:t>
        <a:bodyPr/>
        <a:lstStyle/>
        <a:p>
          <a:endParaRPr lang="es-ES"/>
        </a:p>
      </dgm:t>
    </dgm:pt>
    <dgm:pt modelId="{1A96E42B-FFB5-499D-ABD5-D1AD634BEE33}" type="sibTrans" cxnId="{20649D73-C423-4F39-AB6F-797E3C550AE5}">
      <dgm:prSet/>
      <dgm:spPr/>
      <dgm:t>
        <a:bodyPr/>
        <a:lstStyle/>
        <a:p>
          <a:endParaRPr lang="es-ES"/>
        </a:p>
      </dgm:t>
    </dgm:pt>
    <dgm:pt modelId="{76ACEC17-FC23-4F41-A78A-4B79FB69B590}" type="pres">
      <dgm:prSet presAssocID="{295ED6FF-015D-46EC-A968-7DCC8176F06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BD7A20-F220-478F-B2FF-518A431AE08E}" type="pres">
      <dgm:prSet presAssocID="{4F047637-B77E-42E2-B3F9-8273DB973072}" presName="root1" presStyleCnt="0"/>
      <dgm:spPr/>
    </dgm:pt>
    <dgm:pt modelId="{78D6F1CD-567C-4746-9AED-ECB7B891F4DD}" type="pres">
      <dgm:prSet presAssocID="{4F047637-B77E-42E2-B3F9-8273DB973072}" presName="LevelOneTextNode" presStyleLbl="node0" presStyleIdx="0" presStyleCnt="1" custScaleX="217543">
        <dgm:presLayoutVars>
          <dgm:chPref val="3"/>
        </dgm:presLayoutVars>
      </dgm:prSet>
      <dgm:spPr/>
    </dgm:pt>
    <dgm:pt modelId="{AE97673F-A73C-4AE4-AD4A-1799B0BB4F0E}" type="pres">
      <dgm:prSet presAssocID="{4F047637-B77E-42E2-B3F9-8273DB973072}" presName="level2hierChild" presStyleCnt="0"/>
      <dgm:spPr/>
    </dgm:pt>
    <dgm:pt modelId="{9F8C6650-AF94-4E77-A8A4-E150C32F24F6}" type="pres">
      <dgm:prSet presAssocID="{1B32C2DD-4782-40ED-8175-C7B27F3C8060}" presName="conn2-1" presStyleLbl="parChTrans1D2" presStyleIdx="0" presStyleCnt="2"/>
      <dgm:spPr/>
    </dgm:pt>
    <dgm:pt modelId="{6DA95706-16A2-40C2-A9C8-4D0B1572FC92}" type="pres">
      <dgm:prSet presAssocID="{1B32C2DD-4782-40ED-8175-C7B27F3C8060}" presName="connTx" presStyleLbl="parChTrans1D2" presStyleIdx="0" presStyleCnt="2"/>
      <dgm:spPr/>
    </dgm:pt>
    <dgm:pt modelId="{B59F6B26-6595-43C6-A8B9-DE9AECE22730}" type="pres">
      <dgm:prSet presAssocID="{6D439E22-6CBE-49E5-8108-231465E521FD}" presName="root2" presStyleCnt="0"/>
      <dgm:spPr/>
    </dgm:pt>
    <dgm:pt modelId="{71478F07-7E0A-4669-BAA8-9B9C1AF34E9B}" type="pres">
      <dgm:prSet presAssocID="{6D439E22-6CBE-49E5-8108-231465E521FD}" presName="LevelTwoTextNode" presStyleLbl="node2" presStyleIdx="0" presStyleCnt="2" custScaleX="210449" custScaleY="181369">
        <dgm:presLayoutVars>
          <dgm:chPref val="3"/>
        </dgm:presLayoutVars>
      </dgm:prSet>
      <dgm:spPr/>
    </dgm:pt>
    <dgm:pt modelId="{813D7170-1757-470D-AFB5-81F48EA15A95}" type="pres">
      <dgm:prSet presAssocID="{6D439E22-6CBE-49E5-8108-231465E521FD}" presName="level3hierChild" presStyleCnt="0"/>
      <dgm:spPr/>
    </dgm:pt>
    <dgm:pt modelId="{80CF06F0-781E-42CE-A51F-045E07FD8FFA}" type="pres">
      <dgm:prSet presAssocID="{A9732339-F07F-4A0E-8FD5-1BF33EFE40C9}" presName="conn2-1" presStyleLbl="parChTrans1D2" presStyleIdx="1" presStyleCnt="2"/>
      <dgm:spPr/>
    </dgm:pt>
    <dgm:pt modelId="{43427A2B-C711-49B6-B670-0CA411EF1F47}" type="pres">
      <dgm:prSet presAssocID="{A9732339-F07F-4A0E-8FD5-1BF33EFE40C9}" presName="connTx" presStyleLbl="parChTrans1D2" presStyleIdx="1" presStyleCnt="2"/>
      <dgm:spPr/>
    </dgm:pt>
    <dgm:pt modelId="{0C5259EE-C662-4CD3-A917-CD63276528D4}" type="pres">
      <dgm:prSet presAssocID="{77EC1093-AFD2-4FBE-9249-59A5900ECA7F}" presName="root2" presStyleCnt="0"/>
      <dgm:spPr/>
    </dgm:pt>
    <dgm:pt modelId="{B64FD499-1CBF-4CC8-BA56-3104D51215DD}" type="pres">
      <dgm:prSet presAssocID="{77EC1093-AFD2-4FBE-9249-59A5900ECA7F}" presName="LevelTwoTextNode" presStyleLbl="node2" presStyleIdx="1" presStyleCnt="2" custScaleX="210470" custScaleY="192060">
        <dgm:presLayoutVars>
          <dgm:chPref val="3"/>
        </dgm:presLayoutVars>
      </dgm:prSet>
      <dgm:spPr/>
    </dgm:pt>
    <dgm:pt modelId="{AAEC4F75-7AA8-4924-AE36-DFB679C01172}" type="pres">
      <dgm:prSet presAssocID="{77EC1093-AFD2-4FBE-9249-59A5900ECA7F}" presName="level3hierChild" presStyleCnt="0"/>
      <dgm:spPr/>
    </dgm:pt>
  </dgm:ptLst>
  <dgm:cxnLst>
    <dgm:cxn modelId="{E60A9017-D322-4C08-A753-601457E392C6}" type="presOf" srcId="{4F047637-B77E-42E2-B3F9-8273DB973072}" destId="{78D6F1CD-567C-4746-9AED-ECB7B891F4DD}" srcOrd="0" destOrd="0" presId="urn:microsoft.com/office/officeart/2008/layout/HorizontalMultiLevelHierarchy"/>
    <dgm:cxn modelId="{764C0E34-7F33-4FC4-8170-BCED874FFDBF}" srcId="{4F047637-B77E-42E2-B3F9-8273DB973072}" destId="{6D439E22-6CBE-49E5-8108-231465E521FD}" srcOrd="0" destOrd="0" parTransId="{1B32C2DD-4782-40ED-8175-C7B27F3C8060}" sibTransId="{EA67AE5B-ED9B-439A-A5AA-480A42257DF7}"/>
    <dgm:cxn modelId="{12DD196B-269D-4947-9830-747F4A35D56E}" srcId="{295ED6FF-015D-46EC-A968-7DCC8176F062}" destId="{4F047637-B77E-42E2-B3F9-8273DB973072}" srcOrd="0" destOrd="0" parTransId="{4E14CD9F-7D3D-4CE9-BA7D-563A32324EE4}" sibTransId="{24222A0D-51E6-4FE3-87E8-E690AB1A16A6}"/>
    <dgm:cxn modelId="{20649D73-C423-4F39-AB6F-797E3C550AE5}" srcId="{4F047637-B77E-42E2-B3F9-8273DB973072}" destId="{77EC1093-AFD2-4FBE-9249-59A5900ECA7F}" srcOrd="1" destOrd="0" parTransId="{A9732339-F07F-4A0E-8FD5-1BF33EFE40C9}" sibTransId="{1A96E42B-FFB5-499D-ABD5-D1AD634BEE33}"/>
    <dgm:cxn modelId="{D84B3655-EEDD-485E-BE1D-38B138B3CDB6}" type="presOf" srcId="{A9732339-F07F-4A0E-8FD5-1BF33EFE40C9}" destId="{80CF06F0-781E-42CE-A51F-045E07FD8FFA}" srcOrd="0" destOrd="0" presId="urn:microsoft.com/office/officeart/2008/layout/HorizontalMultiLevelHierarchy"/>
    <dgm:cxn modelId="{E2999E77-82B2-40BD-8C40-DAEC2C3608AE}" type="presOf" srcId="{6D439E22-6CBE-49E5-8108-231465E521FD}" destId="{71478F07-7E0A-4669-BAA8-9B9C1AF34E9B}" srcOrd="0" destOrd="0" presId="urn:microsoft.com/office/officeart/2008/layout/HorizontalMultiLevelHierarchy"/>
    <dgm:cxn modelId="{C2580A7B-A15D-4E4B-A1D1-9B1681B52EA2}" type="presOf" srcId="{A9732339-F07F-4A0E-8FD5-1BF33EFE40C9}" destId="{43427A2B-C711-49B6-B670-0CA411EF1F47}" srcOrd="1" destOrd="0" presId="urn:microsoft.com/office/officeart/2008/layout/HorizontalMultiLevelHierarchy"/>
    <dgm:cxn modelId="{09DFF284-08B7-4E4F-92C4-2177659BF0CE}" type="presOf" srcId="{1B32C2DD-4782-40ED-8175-C7B27F3C8060}" destId="{6DA95706-16A2-40C2-A9C8-4D0B1572FC92}" srcOrd="1" destOrd="0" presId="urn:microsoft.com/office/officeart/2008/layout/HorizontalMultiLevelHierarchy"/>
    <dgm:cxn modelId="{97BA5A9B-9037-43D4-BB85-CF4F939876E4}" type="presOf" srcId="{1B32C2DD-4782-40ED-8175-C7B27F3C8060}" destId="{9F8C6650-AF94-4E77-A8A4-E150C32F24F6}" srcOrd="0" destOrd="0" presId="urn:microsoft.com/office/officeart/2008/layout/HorizontalMultiLevelHierarchy"/>
    <dgm:cxn modelId="{A0028ABD-4F99-4A9B-85C6-88C38EE1693F}" type="presOf" srcId="{295ED6FF-015D-46EC-A968-7DCC8176F062}" destId="{76ACEC17-FC23-4F41-A78A-4B79FB69B590}" srcOrd="0" destOrd="0" presId="urn:microsoft.com/office/officeart/2008/layout/HorizontalMultiLevelHierarchy"/>
    <dgm:cxn modelId="{38C780E5-1CAB-4992-8E85-E03BF3D759A7}" type="presOf" srcId="{77EC1093-AFD2-4FBE-9249-59A5900ECA7F}" destId="{B64FD499-1CBF-4CC8-BA56-3104D51215DD}" srcOrd="0" destOrd="0" presId="urn:microsoft.com/office/officeart/2008/layout/HorizontalMultiLevelHierarchy"/>
    <dgm:cxn modelId="{A7FD45C6-E8E8-4F04-8EF1-B9B000996E7A}" type="presParOf" srcId="{76ACEC17-FC23-4F41-A78A-4B79FB69B590}" destId="{94BD7A20-F220-478F-B2FF-518A431AE08E}" srcOrd="0" destOrd="0" presId="urn:microsoft.com/office/officeart/2008/layout/HorizontalMultiLevelHierarchy"/>
    <dgm:cxn modelId="{98CCD9AD-17B6-4260-AAA2-FEE8F80DC7E9}" type="presParOf" srcId="{94BD7A20-F220-478F-B2FF-518A431AE08E}" destId="{78D6F1CD-567C-4746-9AED-ECB7B891F4DD}" srcOrd="0" destOrd="0" presId="urn:microsoft.com/office/officeart/2008/layout/HorizontalMultiLevelHierarchy"/>
    <dgm:cxn modelId="{DD5A8414-6916-46EA-8012-2B16DBEBA3EE}" type="presParOf" srcId="{94BD7A20-F220-478F-B2FF-518A431AE08E}" destId="{AE97673F-A73C-4AE4-AD4A-1799B0BB4F0E}" srcOrd="1" destOrd="0" presId="urn:microsoft.com/office/officeart/2008/layout/HorizontalMultiLevelHierarchy"/>
    <dgm:cxn modelId="{5332FA8B-31BB-404B-A399-9B8765482E5E}" type="presParOf" srcId="{AE97673F-A73C-4AE4-AD4A-1799B0BB4F0E}" destId="{9F8C6650-AF94-4E77-A8A4-E150C32F24F6}" srcOrd="0" destOrd="0" presId="urn:microsoft.com/office/officeart/2008/layout/HorizontalMultiLevelHierarchy"/>
    <dgm:cxn modelId="{86489FF9-ACA3-4249-8008-BD5FFBD629A6}" type="presParOf" srcId="{9F8C6650-AF94-4E77-A8A4-E150C32F24F6}" destId="{6DA95706-16A2-40C2-A9C8-4D0B1572FC92}" srcOrd="0" destOrd="0" presId="urn:microsoft.com/office/officeart/2008/layout/HorizontalMultiLevelHierarchy"/>
    <dgm:cxn modelId="{53DB7E12-352A-47FB-9DB9-CCD736B06925}" type="presParOf" srcId="{AE97673F-A73C-4AE4-AD4A-1799B0BB4F0E}" destId="{B59F6B26-6595-43C6-A8B9-DE9AECE22730}" srcOrd="1" destOrd="0" presId="urn:microsoft.com/office/officeart/2008/layout/HorizontalMultiLevelHierarchy"/>
    <dgm:cxn modelId="{6C152BC6-F43B-47AA-A6B1-C12A02D2E89B}" type="presParOf" srcId="{B59F6B26-6595-43C6-A8B9-DE9AECE22730}" destId="{71478F07-7E0A-4669-BAA8-9B9C1AF34E9B}" srcOrd="0" destOrd="0" presId="urn:microsoft.com/office/officeart/2008/layout/HorizontalMultiLevelHierarchy"/>
    <dgm:cxn modelId="{E006B9DC-7095-4181-9FD4-77868A5D0172}" type="presParOf" srcId="{B59F6B26-6595-43C6-A8B9-DE9AECE22730}" destId="{813D7170-1757-470D-AFB5-81F48EA15A95}" srcOrd="1" destOrd="0" presId="urn:microsoft.com/office/officeart/2008/layout/HorizontalMultiLevelHierarchy"/>
    <dgm:cxn modelId="{E3AD1E0F-8D34-4D6E-A3CB-BCBDC6D2CDB2}" type="presParOf" srcId="{AE97673F-A73C-4AE4-AD4A-1799B0BB4F0E}" destId="{80CF06F0-781E-42CE-A51F-045E07FD8FFA}" srcOrd="2" destOrd="0" presId="urn:microsoft.com/office/officeart/2008/layout/HorizontalMultiLevelHierarchy"/>
    <dgm:cxn modelId="{EA408666-172A-4829-BC7E-6216D2C10C6C}" type="presParOf" srcId="{80CF06F0-781E-42CE-A51F-045E07FD8FFA}" destId="{43427A2B-C711-49B6-B670-0CA411EF1F47}" srcOrd="0" destOrd="0" presId="urn:microsoft.com/office/officeart/2008/layout/HorizontalMultiLevelHierarchy"/>
    <dgm:cxn modelId="{99D10967-FB33-417B-A4E1-F53B8A76AE1A}" type="presParOf" srcId="{AE97673F-A73C-4AE4-AD4A-1799B0BB4F0E}" destId="{0C5259EE-C662-4CD3-A917-CD63276528D4}" srcOrd="3" destOrd="0" presId="urn:microsoft.com/office/officeart/2008/layout/HorizontalMultiLevelHierarchy"/>
    <dgm:cxn modelId="{CA9BB0CD-24BB-4C87-A87B-594149E33C4D}" type="presParOf" srcId="{0C5259EE-C662-4CD3-A917-CD63276528D4}" destId="{B64FD499-1CBF-4CC8-BA56-3104D51215DD}" srcOrd="0" destOrd="0" presId="urn:microsoft.com/office/officeart/2008/layout/HorizontalMultiLevelHierarchy"/>
    <dgm:cxn modelId="{A2EC9EE4-B6E3-494E-9368-4C1178B3895A}" type="presParOf" srcId="{0C5259EE-C662-4CD3-A917-CD63276528D4}" destId="{AAEC4F75-7AA8-4924-AE36-DFB679C0117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B2E815-0D19-41DC-B01B-4D608769620A}" type="doc">
      <dgm:prSet loTypeId="urn:microsoft.com/office/officeart/2016/7/layout/RoundedRectangleTimeline" loCatId="other" qsTypeId="urn:microsoft.com/office/officeart/2005/8/quickstyle/simple1" qsCatId="simple" csTypeId="urn:microsoft.com/office/officeart/2005/8/colors/colorful5" csCatId="colorful" phldr="1"/>
      <dgm:spPr/>
      <dgm:t>
        <a:bodyPr rtlCol="0"/>
        <a:lstStyle/>
        <a:p>
          <a:pPr rtl="0"/>
          <a:endParaRPr lang="es-ES"/>
        </a:p>
      </dgm:t>
    </dgm:pt>
    <dgm:pt modelId="{4259F840-24E7-476F-9F30-482E46395856}">
      <dgm:prSet phldrT="[Text]" custT="1"/>
      <dgm:spPr/>
      <dgm:t>
        <a:bodyPr rtlCol="0"/>
        <a:lstStyle/>
        <a:p>
          <a:pPr rtl="0"/>
          <a:r>
            <a:rPr lang="es-ES" sz="1800" dirty="0">
              <a:latin typeface="+mn-lt"/>
            </a:rPr>
            <a:t>El trabajo abierto</a:t>
          </a:r>
        </a:p>
      </dgm:t>
    </dgm:pt>
    <dgm:pt modelId="{FCE8068D-7E50-4749-A8D0-ADEDAC5637B3}" type="parTrans" cxnId="{42EE41D1-3C16-4937-BB38-B076896C09A0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DCC444A4-F20A-48F5-A61E-47BFFF185A57}" type="sibTrans" cxnId="{42EE41D1-3C16-4937-BB38-B076896C09A0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B54C8F6C-BE1E-4EAB-B7A0-48DE01FFAA36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600" dirty="0">
              <a:latin typeface="+mn-lt"/>
            </a:rPr>
            <a:t>Las </a:t>
          </a:r>
          <a:r>
            <a:rPr lang="es-ES" sz="1600" b="1" dirty="0">
              <a:latin typeface="+mn-lt"/>
            </a:rPr>
            <a:t>respuestas abiertas </a:t>
          </a:r>
          <a:r>
            <a:rPr lang="es-ES" sz="1600" dirty="0">
              <a:latin typeface="+mn-lt"/>
            </a:rPr>
            <a:t>y el </a:t>
          </a:r>
          <a:r>
            <a:rPr lang="es-ES" sz="1600" b="1" dirty="0">
              <a:latin typeface="+mn-lt"/>
            </a:rPr>
            <a:t>trabajo abierto</a:t>
          </a:r>
          <a:r>
            <a:rPr lang="es-ES" sz="1600" dirty="0">
              <a:latin typeface="+mn-lt"/>
            </a:rPr>
            <a:t> dan margen de actuación al alumnado y respetan la diversidad. Elegir un producto, tema y soporte o material que elaborará el alumnado</a:t>
          </a:r>
        </a:p>
      </dgm:t>
    </dgm:pt>
    <dgm:pt modelId="{8DE7CD45-B7C0-432E-B819-6A7D97E31315}" type="parTrans" cxnId="{770CA1CC-3DDD-451E-AE83-A71CA570260C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C33B8BEF-A818-4A2F-A99A-E2B29895E184}" type="sibTrans" cxnId="{770CA1CC-3DDD-451E-AE83-A71CA570260C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E4033A39-DCC4-4038-9562-AEDDBBB37A99}">
      <dgm:prSet phldrT="[Text]" custT="1"/>
      <dgm:spPr/>
      <dgm:t>
        <a:bodyPr rtlCol="0"/>
        <a:lstStyle/>
        <a:p>
          <a:pPr rtl="0"/>
          <a:r>
            <a:rPr lang="es-ES" sz="1800" dirty="0">
              <a:latin typeface="+mn-lt"/>
            </a:rPr>
            <a:t>La motivación</a:t>
          </a:r>
        </a:p>
      </dgm:t>
    </dgm:pt>
    <dgm:pt modelId="{048EEAE6-78BA-4B00-B7BB-9C22DBB1E8F4}" type="parTrans" cxnId="{32EF2862-2950-4DF8-BEA8-CD19460CCA31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80AB0E5B-0C58-465D-A545-5B21133D2849}" type="sibTrans" cxnId="{32EF2862-2950-4DF8-BEA8-CD19460CCA31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A4C0B4E4-70AD-4901-9E3F-7EA25DD6DAA1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600" dirty="0">
              <a:latin typeface="+mn-lt"/>
            </a:rPr>
            <a:t>Es tanto un efecto como una causa del aprendizaje (Novak, Ausubel y </a:t>
          </a:r>
          <a:r>
            <a:rPr lang="es-ES" sz="1600" dirty="0" err="1">
              <a:latin typeface="+mn-lt"/>
            </a:rPr>
            <a:t>Hanesian</a:t>
          </a:r>
          <a:r>
            <a:rPr lang="es-ES" sz="1600" dirty="0">
              <a:latin typeface="+mn-lt"/>
            </a:rPr>
            <a:t>, 1978) y emplear materiales atractivos, despierta la curiosidad intelectual. </a:t>
          </a:r>
          <a:r>
            <a:rPr lang="es-ES" sz="1600" b="1" dirty="0">
              <a:latin typeface="+mn-lt"/>
            </a:rPr>
            <a:t>Motivación intrínseca</a:t>
          </a:r>
          <a:r>
            <a:rPr lang="es-ES" sz="1600" dirty="0">
              <a:latin typeface="+mn-lt"/>
            </a:rPr>
            <a:t>, aprobación del adulto</a:t>
          </a:r>
        </a:p>
      </dgm:t>
    </dgm:pt>
    <dgm:pt modelId="{701D9033-BAD3-4299-933F-A47AFDC2ECD0}" type="parTrans" cxnId="{5E74CB62-E52E-4CEE-8AA1-9812BFC0D67E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657DB10D-2517-48AA-B970-6D815DBD4123}" type="sibTrans" cxnId="{5E74CB62-E52E-4CEE-8AA1-9812BFC0D67E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87BF7896-20EA-4E8F-B6F4-A34EC5C9CB50}">
      <dgm:prSet phldrT="[Text]" custT="1"/>
      <dgm:spPr/>
      <dgm:t>
        <a:bodyPr rtlCol="0"/>
        <a:lstStyle/>
        <a:p>
          <a:pPr rtl="0"/>
          <a:r>
            <a:rPr lang="es-ES" sz="1800" dirty="0">
              <a:latin typeface="+mn-lt"/>
            </a:rPr>
            <a:t>El medio</a:t>
          </a:r>
        </a:p>
      </dgm:t>
    </dgm:pt>
    <dgm:pt modelId="{05E47BA5-F724-4AEE-9B5B-401F18E028E6}" type="parTrans" cxnId="{92330C11-C197-4512-BDA4-8D8A69AF7D1C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D63CE73E-35DE-48C3-8753-7648BC953C0D}" type="sibTrans" cxnId="{92330C11-C197-4512-BDA4-8D8A69AF7D1C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43CBB0A2-9D75-4264-8A30-3E8974B40658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600" dirty="0"/>
            <a:t>El medio es el </a:t>
          </a:r>
          <a:r>
            <a:rPr lang="es-ES" sz="1600" b="1" dirty="0"/>
            <a:t>entorno cercano</a:t>
          </a:r>
          <a:r>
            <a:rPr lang="es-ES" sz="1600" dirty="0"/>
            <a:t>. Vincularlo con la comunidad y con los ODS de la Agenda 2030.  </a:t>
          </a:r>
          <a:endParaRPr lang="es-ES" sz="1600" dirty="0">
            <a:latin typeface="+mn-lt"/>
          </a:endParaRPr>
        </a:p>
      </dgm:t>
    </dgm:pt>
    <dgm:pt modelId="{F806E590-5F8E-48A1-96AC-9E738290D2ED}" type="parTrans" cxnId="{4D2DF581-8128-4440-9E51-29109DC6ED52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20F77EFB-335C-4BC3-AD95-8421EDF343E6}" type="sibTrans" cxnId="{4D2DF581-8128-4440-9E51-29109DC6ED52}">
      <dgm:prSet/>
      <dgm:spPr/>
      <dgm:t>
        <a:bodyPr rtlCol="0"/>
        <a:lstStyle/>
        <a:p>
          <a:pPr rtl="0"/>
          <a:endParaRPr lang="es-ES" sz="1800">
            <a:latin typeface="+mn-lt"/>
          </a:endParaRPr>
        </a:p>
      </dgm:t>
    </dgm:pt>
    <dgm:pt modelId="{3DE6FF16-CA4D-4D34-ABEB-8BE6A40B5E52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800" dirty="0">
              <a:latin typeface="+mn-lt"/>
            </a:rPr>
            <a:t>La creatividad</a:t>
          </a:r>
        </a:p>
      </dgm:t>
    </dgm:pt>
    <dgm:pt modelId="{DA9CCCCB-8206-4757-82C8-F885E9D238B5}" type="parTrans" cxnId="{636DE8C5-F706-4BA5-855F-85FD2239E2BE}">
      <dgm:prSet/>
      <dgm:spPr/>
      <dgm:t>
        <a:bodyPr rtlCol="0"/>
        <a:lstStyle/>
        <a:p>
          <a:pPr rtl="0"/>
          <a:endParaRPr lang="es-ES" sz="1800"/>
        </a:p>
      </dgm:t>
    </dgm:pt>
    <dgm:pt modelId="{986162A7-6F89-4679-B40E-33A17DA21B73}" type="sibTrans" cxnId="{636DE8C5-F706-4BA5-855F-85FD2239E2BE}">
      <dgm:prSet/>
      <dgm:spPr/>
      <dgm:t>
        <a:bodyPr rtlCol="0"/>
        <a:lstStyle/>
        <a:p>
          <a:pPr rtl="0"/>
          <a:endParaRPr lang="es-ES" sz="1800"/>
        </a:p>
      </dgm:t>
    </dgm:pt>
    <dgm:pt modelId="{AC76BE15-3E8A-498B-91BD-CF772C26B6F1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800" dirty="0">
              <a:latin typeface="+mn-lt"/>
            </a:rPr>
            <a:t>El mapa conceptual</a:t>
          </a:r>
        </a:p>
      </dgm:t>
    </dgm:pt>
    <dgm:pt modelId="{00CCB400-064A-4EF5-9806-9534D9AC69AD}" type="parTrans" cxnId="{140A4778-8248-44DE-B78A-23C578A77D7E}">
      <dgm:prSet/>
      <dgm:spPr/>
      <dgm:t>
        <a:bodyPr rtlCol="0"/>
        <a:lstStyle/>
        <a:p>
          <a:pPr rtl="0"/>
          <a:endParaRPr lang="es-ES" sz="1800"/>
        </a:p>
      </dgm:t>
    </dgm:pt>
    <dgm:pt modelId="{662A3D6E-7238-444F-BC0B-C7A4321261DB}" type="sibTrans" cxnId="{140A4778-8248-44DE-B78A-23C578A77D7E}">
      <dgm:prSet/>
      <dgm:spPr/>
      <dgm:t>
        <a:bodyPr rtlCol="0"/>
        <a:lstStyle/>
        <a:p>
          <a:pPr rtl="0"/>
          <a:endParaRPr lang="es-ES" sz="1800"/>
        </a:p>
      </dgm:t>
    </dgm:pt>
    <dgm:pt modelId="{73820394-2159-4075-9E6F-217263B07F8B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600" dirty="0"/>
            <a:t>Esta </a:t>
          </a:r>
          <a:r>
            <a:rPr lang="es-ES" sz="1600" b="1" dirty="0"/>
            <a:t>herramienta metacognitiva</a:t>
          </a:r>
          <a:r>
            <a:rPr lang="es-ES" sz="1600" dirty="0"/>
            <a:t>, fue diseñada por Joseph Novak y optimiza el AS y el aprendizaje a largo plazo (</a:t>
          </a:r>
          <a:r>
            <a:rPr lang="es-ES" sz="1600" dirty="0" err="1"/>
            <a:t>lifelong</a:t>
          </a:r>
          <a:r>
            <a:rPr lang="es-ES" sz="1600" dirty="0"/>
            <a:t> </a:t>
          </a:r>
          <a:r>
            <a:rPr lang="es-ES" sz="1600" dirty="0" err="1"/>
            <a:t>learning</a:t>
          </a:r>
          <a:r>
            <a:rPr lang="es-ES" sz="1600" dirty="0"/>
            <a:t>)</a:t>
          </a:r>
          <a:endParaRPr lang="es-ES" sz="1600" dirty="0">
            <a:latin typeface="+mn-lt"/>
          </a:endParaRPr>
        </a:p>
      </dgm:t>
    </dgm:pt>
    <dgm:pt modelId="{A861A835-3A0D-4B09-8870-87D7FDC7B27F}" type="parTrans" cxnId="{19CF03A0-47BE-4ABD-A62C-A27E16D6C5A3}">
      <dgm:prSet/>
      <dgm:spPr/>
      <dgm:t>
        <a:bodyPr rtlCol="0"/>
        <a:lstStyle/>
        <a:p>
          <a:pPr rtl="0"/>
          <a:endParaRPr lang="es-ES" sz="1800"/>
        </a:p>
      </dgm:t>
    </dgm:pt>
    <dgm:pt modelId="{D383A36B-470D-499F-AE13-85A6B2495524}" type="sibTrans" cxnId="{19CF03A0-47BE-4ABD-A62C-A27E16D6C5A3}">
      <dgm:prSet/>
      <dgm:spPr/>
      <dgm:t>
        <a:bodyPr rtlCol="0"/>
        <a:lstStyle/>
        <a:p>
          <a:pPr rtl="0"/>
          <a:endParaRPr lang="es-ES" sz="1800"/>
        </a:p>
      </dgm:t>
    </dgm:pt>
    <dgm:pt modelId="{C032D242-8D23-4EEC-A10A-7B0691E5A409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600" dirty="0"/>
            <a:t>Aptitud humana innata para </a:t>
          </a:r>
          <a:r>
            <a:rPr lang="es-ES" sz="1600" b="1" dirty="0"/>
            <a:t>crear nuevas combinaciones asociaciones y transformaciones </a:t>
          </a:r>
          <a:r>
            <a:rPr lang="es-ES" sz="1600" dirty="0"/>
            <a:t>de elementos conocidos para obtener un resultado nuevo y original</a:t>
          </a:r>
          <a:endParaRPr lang="es-ES" sz="1600" dirty="0">
            <a:latin typeface="+mn-lt"/>
          </a:endParaRPr>
        </a:p>
      </dgm:t>
    </dgm:pt>
    <dgm:pt modelId="{167DA838-BF1F-42A4-81E8-806F40795A14}" type="parTrans" cxnId="{D9403C73-FB83-47D6-85AE-067D49ED63F2}">
      <dgm:prSet/>
      <dgm:spPr/>
      <dgm:t>
        <a:bodyPr rtlCol="0"/>
        <a:lstStyle/>
        <a:p>
          <a:pPr rtl="0"/>
          <a:endParaRPr lang="es-ES" sz="1800"/>
        </a:p>
      </dgm:t>
    </dgm:pt>
    <dgm:pt modelId="{7EFA60CA-572D-434D-B452-A4ACBAEB4D2C}" type="sibTrans" cxnId="{D9403C73-FB83-47D6-85AE-067D49ED63F2}">
      <dgm:prSet/>
      <dgm:spPr/>
      <dgm:t>
        <a:bodyPr rtlCol="0"/>
        <a:lstStyle/>
        <a:p>
          <a:pPr rtl="0"/>
          <a:endParaRPr lang="es-ES" sz="1800"/>
        </a:p>
      </dgm:t>
    </dgm:pt>
    <dgm:pt modelId="{6DB323EE-2DD1-407D-ABA2-1DF33882E9BD}">
      <dgm:prSet phldrT="[Text]" custT="1"/>
      <dgm:spPr>
        <a:solidFill>
          <a:schemeClr val="accent6">
            <a:lumMod val="75000"/>
          </a:schemeClr>
        </a:solidFill>
      </dgm:spPr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es-ES" sz="1800" dirty="0">
              <a:latin typeface="+mn-lt"/>
            </a:rPr>
            <a:t>La adaptación curricular</a:t>
          </a:r>
        </a:p>
      </dgm:t>
    </dgm:pt>
    <dgm:pt modelId="{D629CD2E-5C23-48C0-B707-1EDD012BAC41}" type="parTrans" cxnId="{5F0215EB-02EB-4EF7-9C64-6AB7690D3845}">
      <dgm:prSet/>
      <dgm:spPr/>
      <dgm:t>
        <a:bodyPr/>
        <a:lstStyle/>
        <a:p>
          <a:endParaRPr lang="es-ES"/>
        </a:p>
      </dgm:t>
    </dgm:pt>
    <dgm:pt modelId="{B6CC7BE1-47EE-4620-A644-6768A8401052}" type="sibTrans" cxnId="{5F0215EB-02EB-4EF7-9C64-6AB7690D3845}">
      <dgm:prSet/>
      <dgm:spPr/>
      <dgm:t>
        <a:bodyPr/>
        <a:lstStyle/>
        <a:p>
          <a:endParaRPr lang="es-ES"/>
        </a:p>
      </dgm:t>
    </dgm:pt>
    <dgm:pt modelId="{196C9F68-3606-4282-A4C6-4485F1280B5F}" type="pres">
      <dgm:prSet presAssocID="{E5B2E815-0D19-41DC-B01B-4D608769620A}" presName="Name0" presStyleCnt="0">
        <dgm:presLayoutVars>
          <dgm:chMax/>
          <dgm:chPref/>
          <dgm:animLvl val="lvl"/>
        </dgm:presLayoutVars>
      </dgm:prSet>
      <dgm:spPr/>
    </dgm:pt>
    <dgm:pt modelId="{68D8AC18-502F-4825-B069-75605ADB3A40}" type="pres">
      <dgm:prSet presAssocID="{4259F840-24E7-476F-9F30-482E46395856}" presName="composite1" presStyleCnt="0"/>
      <dgm:spPr/>
    </dgm:pt>
    <dgm:pt modelId="{E088D226-49D7-4C30-90DC-CA1755D98829}" type="pres">
      <dgm:prSet presAssocID="{4259F840-24E7-476F-9F30-482E46395856}" presName="parent1" presStyleLbl="alignNode1" presStyleIdx="0" presStyleCnt="6" custScaleY="145258">
        <dgm:presLayoutVars>
          <dgm:chMax val="1"/>
          <dgm:chPref val="1"/>
          <dgm:bulletEnabled val="1"/>
        </dgm:presLayoutVars>
      </dgm:prSet>
      <dgm:spPr/>
    </dgm:pt>
    <dgm:pt modelId="{45A02F84-C6CB-43F5-AEE4-3EA66C2BD25F}" type="pres">
      <dgm:prSet presAssocID="{4259F840-24E7-476F-9F30-482E46395856}" presName="Childtext1" presStyleLbl="revTx" presStyleIdx="0" presStyleCnt="6">
        <dgm:presLayoutVars>
          <dgm:bulletEnabled val="1"/>
        </dgm:presLayoutVars>
      </dgm:prSet>
      <dgm:spPr/>
    </dgm:pt>
    <dgm:pt modelId="{6BA46904-CB7C-4538-BD49-D3891EF19552}" type="pres">
      <dgm:prSet presAssocID="{4259F840-24E7-476F-9F30-482E46395856}" presName="ConnectLine1" presStyleLbl="sibTrans1D1" presStyleIdx="0" presStyleCnt="6"/>
      <dgm:spPr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49FDBD0-77FE-49D1-A275-A272C8C5E426}" type="pres">
      <dgm:prSet presAssocID="{4259F840-24E7-476F-9F30-482E46395856}" presName="ConnectLineEnd1" presStyleLbl="lnNode1" presStyleIdx="0" presStyleCnt="6"/>
      <dgm:spPr/>
    </dgm:pt>
    <dgm:pt modelId="{CB26EA94-33BB-4F98-9E1E-2237D4831263}" type="pres">
      <dgm:prSet presAssocID="{4259F840-24E7-476F-9F30-482E46395856}" presName="EmptyPane1" presStyleCnt="0"/>
      <dgm:spPr/>
    </dgm:pt>
    <dgm:pt modelId="{606F1DBF-510E-4065-ACCB-3EBDA85CFB92}" type="pres">
      <dgm:prSet presAssocID="{DCC444A4-F20A-48F5-A61E-47BFFF185A57}" presName="spaceBetweenRectangles1" presStyleCnt="0"/>
      <dgm:spPr/>
    </dgm:pt>
    <dgm:pt modelId="{07989479-D1A2-4D15-AA3A-B0CFFB9F91D9}" type="pres">
      <dgm:prSet presAssocID="{E4033A39-DCC4-4038-9562-AEDDBBB37A99}" presName="composite1" presStyleCnt="0"/>
      <dgm:spPr/>
    </dgm:pt>
    <dgm:pt modelId="{539615E2-3277-4D8E-8484-FF5088C8BF01}" type="pres">
      <dgm:prSet presAssocID="{E4033A39-DCC4-4038-9562-AEDDBBB37A99}" presName="parent1" presStyleLbl="alignNode1" presStyleIdx="1" presStyleCnt="6" custScaleY="145258">
        <dgm:presLayoutVars>
          <dgm:chMax val="1"/>
          <dgm:chPref val="1"/>
          <dgm:bulletEnabled val="1"/>
        </dgm:presLayoutVars>
      </dgm:prSet>
      <dgm:spPr/>
    </dgm:pt>
    <dgm:pt modelId="{FEBD3C2A-A340-470A-A475-AE614EA07678}" type="pres">
      <dgm:prSet presAssocID="{E4033A39-DCC4-4038-9562-AEDDBBB37A99}" presName="Childtext1" presStyleLbl="revTx" presStyleIdx="1" presStyleCnt="6" custLinFactNeighborX="605" custLinFactNeighborY="-14454">
        <dgm:presLayoutVars>
          <dgm:bulletEnabled val="1"/>
        </dgm:presLayoutVars>
      </dgm:prSet>
      <dgm:spPr/>
    </dgm:pt>
    <dgm:pt modelId="{080474C8-0FEA-4FD1-97F1-0978CFB4A37F}" type="pres">
      <dgm:prSet presAssocID="{E4033A39-DCC4-4038-9562-AEDDBBB37A99}" presName="ConnectLine1" presStyleLbl="sibTrans1D1" presStyleIdx="1" presStyleCnt="6"/>
      <dgm:spPr>
        <a:noFill/>
        <a:ln w="6350" cap="flat" cmpd="sng" algn="ctr">
          <a:solidFill>
            <a:schemeClr val="accent5">
              <a:hueOff val="72001"/>
              <a:satOff val="1738"/>
              <a:lumOff val="-8392"/>
              <a:alphaOff val="0"/>
            </a:schemeClr>
          </a:solidFill>
          <a:prstDash val="dash"/>
          <a:miter lim="800000"/>
        </a:ln>
        <a:effectLst/>
      </dgm:spPr>
    </dgm:pt>
    <dgm:pt modelId="{4797FB61-2602-4A58-81E6-6F133DB1E419}" type="pres">
      <dgm:prSet presAssocID="{E4033A39-DCC4-4038-9562-AEDDBBB37A99}" presName="ConnectLineEnd1" presStyleLbl="lnNode1" presStyleIdx="1" presStyleCnt="6"/>
      <dgm:spPr/>
    </dgm:pt>
    <dgm:pt modelId="{3ADF0AE3-D759-4F4F-8135-572855211847}" type="pres">
      <dgm:prSet presAssocID="{E4033A39-DCC4-4038-9562-AEDDBBB37A99}" presName="EmptyPane1" presStyleCnt="0"/>
      <dgm:spPr/>
    </dgm:pt>
    <dgm:pt modelId="{B0CD7A53-7149-45F2-83E8-36717D7878A1}" type="pres">
      <dgm:prSet presAssocID="{80AB0E5B-0C58-465D-A545-5B21133D2849}" presName="spaceBetweenRectangles1" presStyleCnt="0"/>
      <dgm:spPr/>
    </dgm:pt>
    <dgm:pt modelId="{FB379A6E-C0F9-420B-90FC-2785E757E6AE}" type="pres">
      <dgm:prSet presAssocID="{87BF7896-20EA-4E8F-B6F4-A34EC5C9CB50}" presName="composite1" presStyleCnt="0"/>
      <dgm:spPr/>
    </dgm:pt>
    <dgm:pt modelId="{9D82041D-873A-4600-A9C7-C0A0ADFB138B}" type="pres">
      <dgm:prSet presAssocID="{87BF7896-20EA-4E8F-B6F4-A34EC5C9CB50}" presName="parent1" presStyleLbl="alignNode1" presStyleIdx="2" presStyleCnt="6" custScaleY="145258">
        <dgm:presLayoutVars>
          <dgm:chMax val="1"/>
          <dgm:chPref val="1"/>
          <dgm:bulletEnabled val="1"/>
        </dgm:presLayoutVars>
      </dgm:prSet>
      <dgm:spPr/>
    </dgm:pt>
    <dgm:pt modelId="{80CDBBF8-C6B4-4166-87C1-DC9120CC7586}" type="pres">
      <dgm:prSet presAssocID="{87BF7896-20EA-4E8F-B6F4-A34EC5C9CB50}" presName="Childtext1" presStyleLbl="revTx" presStyleIdx="2" presStyleCnt="6">
        <dgm:presLayoutVars>
          <dgm:bulletEnabled val="1"/>
        </dgm:presLayoutVars>
      </dgm:prSet>
      <dgm:spPr/>
    </dgm:pt>
    <dgm:pt modelId="{89759DE5-9F8A-470E-A6D8-F13BB4DEE93D}" type="pres">
      <dgm:prSet presAssocID="{87BF7896-20EA-4E8F-B6F4-A34EC5C9CB50}" presName="ConnectLine1" presStyleLbl="sibTrans1D1" presStyleIdx="2" presStyleCnt="6"/>
      <dgm:spPr>
        <a:noFill/>
        <a:ln w="6350" cap="flat" cmpd="sng" algn="ctr">
          <a:solidFill>
            <a:schemeClr val="accent5">
              <a:hueOff val="144003"/>
              <a:satOff val="3477"/>
              <a:lumOff val="-16784"/>
              <a:alphaOff val="0"/>
            </a:schemeClr>
          </a:solidFill>
          <a:prstDash val="dash"/>
          <a:miter lim="800000"/>
        </a:ln>
        <a:effectLst/>
      </dgm:spPr>
    </dgm:pt>
    <dgm:pt modelId="{07CCF286-8B46-4A20-ACAC-84BA2D6EFBBC}" type="pres">
      <dgm:prSet presAssocID="{87BF7896-20EA-4E8F-B6F4-A34EC5C9CB50}" presName="ConnectLineEnd1" presStyleLbl="lnNode1" presStyleIdx="2" presStyleCnt="6"/>
      <dgm:spPr/>
    </dgm:pt>
    <dgm:pt modelId="{4624FC32-5405-42B1-B5CC-DF0659852A58}" type="pres">
      <dgm:prSet presAssocID="{87BF7896-20EA-4E8F-B6F4-A34EC5C9CB50}" presName="EmptyPane1" presStyleCnt="0"/>
      <dgm:spPr/>
    </dgm:pt>
    <dgm:pt modelId="{8C327064-3851-4ECF-AAB7-82B51711041E}" type="pres">
      <dgm:prSet presAssocID="{D63CE73E-35DE-48C3-8753-7648BC953C0D}" presName="spaceBetweenRectangles1" presStyleCnt="0"/>
      <dgm:spPr/>
    </dgm:pt>
    <dgm:pt modelId="{3ADEA4DF-6814-494D-9D3D-41947417052B}" type="pres">
      <dgm:prSet presAssocID="{3DE6FF16-CA4D-4D34-ABEB-8BE6A40B5E52}" presName="composite1" presStyleCnt="0"/>
      <dgm:spPr/>
    </dgm:pt>
    <dgm:pt modelId="{74CD3FF2-195B-429B-BC6F-5B5A7FED2BE2}" type="pres">
      <dgm:prSet presAssocID="{3DE6FF16-CA4D-4D34-ABEB-8BE6A40B5E52}" presName="parent1" presStyleLbl="alignNode1" presStyleIdx="3" presStyleCnt="6" custScaleY="145258">
        <dgm:presLayoutVars>
          <dgm:chMax val="1"/>
          <dgm:chPref val="1"/>
          <dgm:bulletEnabled val="1"/>
        </dgm:presLayoutVars>
      </dgm:prSet>
      <dgm:spPr/>
    </dgm:pt>
    <dgm:pt modelId="{1BB5FD64-47F9-47A3-911F-535BFE17A3B9}" type="pres">
      <dgm:prSet presAssocID="{3DE6FF16-CA4D-4D34-ABEB-8BE6A40B5E52}" presName="Childtext1" presStyleLbl="revTx" presStyleIdx="3" presStyleCnt="6">
        <dgm:presLayoutVars>
          <dgm:bulletEnabled val="1"/>
        </dgm:presLayoutVars>
      </dgm:prSet>
      <dgm:spPr/>
    </dgm:pt>
    <dgm:pt modelId="{FE9B27EB-7AC7-485A-9A55-41E8118F9EAF}" type="pres">
      <dgm:prSet presAssocID="{3DE6FF16-CA4D-4D34-ABEB-8BE6A40B5E52}" presName="ConnectLine1" presStyleLbl="sibTrans1D1" presStyleIdx="3" presStyleCnt="6"/>
      <dgm:spPr>
        <a:noFill/>
        <a:ln w="6350" cap="flat" cmpd="sng" algn="ctr">
          <a:solidFill>
            <a:schemeClr val="accent5">
              <a:hueOff val="216004"/>
              <a:satOff val="5215"/>
              <a:lumOff val="-25177"/>
              <a:alphaOff val="0"/>
            </a:schemeClr>
          </a:solidFill>
          <a:prstDash val="dash"/>
          <a:miter lim="800000"/>
        </a:ln>
        <a:effectLst/>
      </dgm:spPr>
    </dgm:pt>
    <dgm:pt modelId="{46BD4721-4664-4AD0-9F11-DBE7E0B207D5}" type="pres">
      <dgm:prSet presAssocID="{3DE6FF16-CA4D-4D34-ABEB-8BE6A40B5E52}" presName="ConnectLineEnd1" presStyleLbl="lnNode1" presStyleIdx="3" presStyleCnt="6"/>
      <dgm:spPr/>
    </dgm:pt>
    <dgm:pt modelId="{69028BD0-349D-4B47-B1F4-B64C6478DE3C}" type="pres">
      <dgm:prSet presAssocID="{3DE6FF16-CA4D-4D34-ABEB-8BE6A40B5E52}" presName="EmptyPane1" presStyleCnt="0"/>
      <dgm:spPr/>
    </dgm:pt>
    <dgm:pt modelId="{619CFBB1-86F5-45A6-80BA-23F97450662F}" type="pres">
      <dgm:prSet presAssocID="{986162A7-6F89-4679-B40E-33A17DA21B73}" presName="spaceBetweenRectangles1" presStyleCnt="0"/>
      <dgm:spPr/>
    </dgm:pt>
    <dgm:pt modelId="{E4E0A96A-AF87-442A-A1A3-64B8F3CFC7FE}" type="pres">
      <dgm:prSet presAssocID="{AC76BE15-3E8A-498B-91BD-CF772C26B6F1}" presName="composite1" presStyleCnt="0"/>
      <dgm:spPr/>
    </dgm:pt>
    <dgm:pt modelId="{483E7832-9872-48C4-8E65-DCB39D4CDBDF}" type="pres">
      <dgm:prSet presAssocID="{AC76BE15-3E8A-498B-91BD-CF772C26B6F1}" presName="parent1" presStyleLbl="alignNode1" presStyleIdx="4" presStyleCnt="6" custScaleY="145258">
        <dgm:presLayoutVars>
          <dgm:chMax val="1"/>
          <dgm:chPref val="1"/>
          <dgm:bulletEnabled val="1"/>
        </dgm:presLayoutVars>
      </dgm:prSet>
      <dgm:spPr/>
    </dgm:pt>
    <dgm:pt modelId="{1FA3C236-5719-4A33-A6BB-80FA85F940E3}" type="pres">
      <dgm:prSet presAssocID="{AC76BE15-3E8A-498B-91BD-CF772C26B6F1}" presName="Childtext1" presStyleLbl="revTx" presStyleIdx="4" presStyleCnt="6">
        <dgm:presLayoutVars>
          <dgm:bulletEnabled val="1"/>
        </dgm:presLayoutVars>
      </dgm:prSet>
      <dgm:spPr/>
    </dgm:pt>
    <dgm:pt modelId="{18F1C823-9ACD-4FCD-8102-F468DCE57A45}" type="pres">
      <dgm:prSet presAssocID="{AC76BE15-3E8A-498B-91BD-CF772C26B6F1}" presName="ConnectLine1" presStyleLbl="sibTrans1D1" presStyleIdx="4" presStyleCnt="6"/>
      <dgm:spPr>
        <a:noFill/>
        <a:ln w="6350" cap="flat" cmpd="sng" algn="ctr">
          <a:solidFill>
            <a:schemeClr val="accent5">
              <a:hueOff val="288005"/>
              <a:satOff val="6954"/>
              <a:lumOff val="-33569"/>
              <a:alphaOff val="0"/>
            </a:schemeClr>
          </a:solidFill>
          <a:prstDash val="dash"/>
          <a:miter lim="800000"/>
        </a:ln>
        <a:effectLst/>
      </dgm:spPr>
    </dgm:pt>
    <dgm:pt modelId="{F8AD0AB8-BBDF-4F0A-A6A0-850E289DD521}" type="pres">
      <dgm:prSet presAssocID="{AC76BE15-3E8A-498B-91BD-CF772C26B6F1}" presName="ConnectLineEnd1" presStyleLbl="lnNode1" presStyleIdx="4" presStyleCnt="6"/>
      <dgm:spPr/>
    </dgm:pt>
    <dgm:pt modelId="{11CAE2E7-2E06-450A-A729-9C2DCEF85421}" type="pres">
      <dgm:prSet presAssocID="{AC76BE15-3E8A-498B-91BD-CF772C26B6F1}" presName="EmptyPane1" presStyleCnt="0"/>
      <dgm:spPr/>
    </dgm:pt>
    <dgm:pt modelId="{FC30AA4B-473F-4C3D-832B-53097CF03DEC}" type="pres">
      <dgm:prSet presAssocID="{662A3D6E-7238-444F-BC0B-C7A4321261DB}" presName="spaceBetweenRectangles1" presStyleCnt="0"/>
      <dgm:spPr/>
    </dgm:pt>
    <dgm:pt modelId="{141AC03C-92A1-48DA-AA82-B46AB0350209}" type="pres">
      <dgm:prSet presAssocID="{6DB323EE-2DD1-407D-ABA2-1DF33882E9BD}" presName="composite1" presStyleCnt="0"/>
      <dgm:spPr/>
    </dgm:pt>
    <dgm:pt modelId="{6DAD82B5-620B-4D20-8C8E-D7A23FE92A6A}" type="pres">
      <dgm:prSet presAssocID="{6DB323EE-2DD1-407D-ABA2-1DF33882E9BD}" presName="parent1" presStyleLbl="alignNode1" presStyleIdx="5" presStyleCnt="6" custScaleY="145258">
        <dgm:presLayoutVars>
          <dgm:chMax val="1"/>
          <dgm:chPref val="1"/>
          <dgm:bulletEnabled val="1"/>
        </dgm:presLayoutVars>
      </dgm:prSet>
      <dgm:spPr/>
    </dgm:pt>
    <dgm:pt modelId="{314D5BAA-AC66-49DA-BF1E-DBF313EC2002}" type="pres">
      <dgm:prSet presAssocID="{6DB323EE-2DD1-407D-ABA2-1DF33882E9BD}" presName="Childtext1" presStyleLbl="revTx" presStyleIdx="5" presStyleCnt="6">
        <dgm:presLayoutVars>
          <dgm:bulletEnabled val="1"/>
        </dgm:presLayoutVars>
      </dgm:prSet>
      <dgm:spPr/>
    </dgm:pt>
    <dgm:pt modelId="{5342151D-1395-428E-A56F-080B9272BA9E}" type="pres">
      <dgm:prSet presAssocID="{6DB323EE-2DD1-407D-ABA2-1DF33882E9BD}" presName="ConnectLine1" presStyleLbl="sibTrans1D1" presStyleIdx="5" presStyleCnt="6"/>
      <dgm:spPr>
        <a:noFill/>
        <a:ln w="635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dash"/>
          <a:miter lim="800000"/>
        </a:ln>
        <a:effectLst/>
      </dgm:spPr>
    </dgm:pt>
    <dgm:pt modelId="{AFFB4C32-45C5-4163-B856-BB2155C6AF1F}" type="pres">
      <dgm:prSet presAssocID="{6DB323EE-2DD1-407D-ABA2-1DF33882E9BD}" presName="ConnectLineEnd1" presStyleLbl="lnNode1" presStyleIdx="5" presStyleCnt="6"/>
      <dgm:spPr/>
    </dgm:pt>
    <dgm:pt modelId="{69C6C207-6653-4C1D-A2FA-9E46751EE951}" type="pres">
      <dgm:prSet presAssocID="{6DB323EE-2DD1-407D-ABA2-1DF33882E9BD}" presName="EmptyPane1" presStyleCnt="0"/>
      <dgm:spPr/>
    </dgm:pt>
  </dgm:ptLst>
  <dgm:cxnLst>
    <dgm:cxn modelId="{58AF9605-98E3-490C-9551-60E5D74419A2}" type="presOf" srcId="{3DE6FF16-CA4D-4D34-ABEB-8BE6A40B5E52}" destId="{74CD3FF2-195B-429B-BC6F-5B5A7FED2BE2}" srcOrd="0" destOrd="0" presId="urn:microsoft.com/office/officeart/2016/7/layout/RoundedRectangleTimeline"/>
    <dgm:cxn modelId="{467F290A-9E2A-412E-AF06-428DAA68BEDD}" type="presOf" srcId="{E4033A39-DCC4-4038-9562-AEDDBBB37A99}" destId="{539615E2-3277-4D8E-8484-FF5088C8BF01}" srcOrd="0" destOrd="0" presId="urn:microsoft.com/office/officeart/2016/7/layout/RoundedRectangleTimeline"/>
    <dgm:cxn modelId="{A2A50010-8F67-49E4-9B0A-E0F7FDA9656C}" type="presOf" srcId="{B54C8F6C-BE1E-4EAB-B7A0-48DE01FFAA36}" destId="{45A02F84-C6CB-43F5-AEE4-3EA66C2BD25F}" srcOrd="0" destOrd="0" presId="urn:microsoft.com/office/officeart/2016/7/layout/RoundedRectangleTimeline"/>
    <dgm:cxn modelId="{92330C11-C197-4512-BDA4-8D8A69AF7D1C}" srcId="{E5B2E815-0D19-41DC-B01B-4D608769620A}" destId="{87BF7896-20EA-4E8F-B6F4-A34EC5C9CB50}" srcOrd="2" destOrd="0" parTransId="{05E47BA5-F724-4AEE-9B5B-401F18E028E6}" sibTransId="{D63CE73E-35DE-48C3-8753-7648BC953C0D}"/>
    <dgm:cxn modelId="{D88F5139-A3BF-4F98-ABB0-AEE7243465CB}" type="presOf" srcId="{87BF7896-20EA-4E8F-B6F4-A34EC5C9CB50}" destId="{9D82041D-873A-4600-A9C7-C0A0ADFB138B}" srcOrd="0" destOrd="0" presId="urn:microsoft.com/office/officeart/2016/7/layout/RoundedRectangleTimeline"/>
    <dgm:cxn modelId="{32EF2862-2950-4DF8-BEA8-CD19460CCA31}" srcId="{E5B2E815-0D19-41DC-B01B-4D608769620A}" destId="{E4033A39-DCC4-4038-9562-AEDDBBB37A99}" srcOrd="1" destOrd="0" parTransId="{048EEAE6-78BA-4B00-B7BB-9C22DBB1E8F4}" sibTransId="{80AB0E5B-0C58-465D-A545-5B21133D2849}"/>
    <dgm:cxn modelId="{5E74CB62-E52E-4CEE-8AA1-9812BFC0D67E}" srcId="{E4033A39-DCC4-4038-9562-AEDDBBB37A99}" destId="{A4C0B4E4-70AD-4901-9E3F-7EA25DD6DAA1}" srcOrd="0" destOrd="0" parTransId="{701D9033-BAD3-4299-933F-A47AFDC2ECD0}" sibTransId="{657DB10D-2517-48AA-B970-6D815DBD4123}"/>
    <dgm:cxn modelId="{4653A150-E557-4235-B1A1-18156274D965}" type="presOf" srcId="{4259F840-24E7-476F-9F30-482E46395856}" destId="{E088D226-49D7-4C30-90DC-CA1755D98829}" srcOrd="0" destOrd="0" presId="urn:microsoft.com/office/officeart/2016/7/layout/RoundedRectangleTimeline"/>
    <dgm:cxn modelId="{E6B56652-B46A-4546-9536-64D675143F1B}" type="presOf" srcId="{A4C0B4E4-70AD-4901-9E3F-7EA25DD6DAA1}" destId="{FEBD3C2A-A340-470A-A475-AE614EA07678}" srcOrd="0" destOrd="0" presId="urn:microsoft.com/office/officeart/2016/7/layout/RoundedRectangleTimeline"/>
    <dgm:cxn modelId="{D9403C73-FB83-47D6-85AE-067D49ED63F2}" srcId="{3DE6FF16-CA4D-4D34-ABEB-8BE6A40B5E52}" destId="{C032D242-8D23-4EEC-A10A-7B0691E5A409}" srcOrd="0" destOrd="0" parTransId="{167DA838-BF1F-42A4-81E8-806F40795A14}" sibTransId="{7EFA60CA-572D-434D-B452-A4ACBAEB4D2C}"/>
    <dgm:cxn modelId="{140A4778-8248-44DE-B78A-23C578A77D7E}" srcId="{E5B2E815-0D19-41DC-B01B-4D608769620A}" destId="{AC76BE15-3E8A-498B-91BD-CF772C26B6F1}" srcOrd="4" destOrd="0" parTransId="{00CCB400-064A-4EF5-9806-9534D9AC69AD}" sibTransId="{662A3D6E-7238-444F-BC0B-C7A4321261DB}"/>
    <dgm:cxn modelId="{020D505A-97FA-43DD-A9A1-2501AD46F8AF}" type="presOf" srcId="{43CBB0A2-9D75-4264-8A30-3E8974B40658}" destId="{80CDBBF8-C6B4-4166-87C1-DC9120CC7586}" srcOrd="0" destOrd="0" presId="urn:microsoft.com/office/officeart/2016/7/layout/RoundedRectangleTimeline"/>
    <dgm:cxn modelId="{4D2DF581-8128-4440-9E51-29109DC6ED52}" srcId="{87BF7896-20EA-4E8F-B6F4-A34EC5C9CB50}" destId="{43CBB0A2-9D75-4264-8A30-3E8974B40658}" srcOrd="0" destOrd="0" parTransId="{F806E590-5F8E-48A1-96AC-9E738290D2ED}" sibTransId="{20F77EFB-335C-4BC3-AD95-8421EDF343E6}"/>
    <dgm:cxn modelId="{67A67F8B-14DC-457C-93BE-25105825881F}" type="presOf" srcId="{AC76BE15-3E8A-498B-91BD-CF772C26B6F1}" destId="{483E7832-9872-48C4-8E65-DCB39D4CDBDF}" srcOrd="0" destOrd="0" presId="urn:microsoft.com/office/officeart/2016/7/layout/RoundedRectangleTimeline"/>
    <dgm:cxn modelId="{C8CAF48F-322D-43C3-A68B-40DA904320AC}" type="presOf" srcId="{E5B2E815-0D19-41DC-B01B-4D608769620A}" destId="{196C9F68-3606-4282-A4C6-4485F1280B5F}" srcOrd="0" destOrd="0" presId="urn:microsoft.com/office/officeart/2016/7/layout/RoundedRectangleTimeline"/>
    <dgm:cxn modelId="{19CF03A0-47BE-4ABD-A62C-A27E16D6C5A3}" srcId="{AC76BE15-3E8A-498B-91BD-CF772C26B6F1}" destId="{73820394-2159-4075-9E6F-217263B07F8B}" srcOrd="0" destOrd="0" parTransId="{A861A835-3A0D-4B09-8870-87D7FDC7B27F}" sibTransId="{D383A36B-470D-499F-AE13-85A6B2495524}"/>
    <dgm:cxn modelId="{D473BBA6-FF54-423D-9B9B-875C8AA2545B}" type="presOf" srcId="{73820394-2159-4075-9E6F-217263B07F8B}" destId="{1FA3C236-5719-4A33-A6BB-80FA85F940E3}" srcOrd="0" destOrd="0" presId="urn:microsoft.com/office/officeart/2016/7/layout/RoundedRectangleTimeline"/>
    <dgm:cxn modelId="{636DE8C5-F706-4BA5-855F-85FD2239E2BE}" srcId="{E5B2E815-0D19-41DC-B01B-4D608769620A}" destId="{3DE6FF16-CA4D-4D34-ABEB-8BE6A40B5E52}" srcOrd="3" destOrd="0" parTransId="{DA9CCCCB-8206-4757-82C8-F885E9D238B5}" sibTransId="{986162A7-6F89-4679-B40E-33A17DA21B73}"/>
    <dgm:cxn modelId="{DAE4ABC9-2C23-476A-A1D6-06992D81DAE2}" type="presOf" srcId="{6DB323EE-2DD1-407D-ABA2-1DF33882E9BD}" destId="{6DAD82B5-620B-4D20-8C8E-D7A23FE92A6A}" srcOrd="0" destOrd="0" presId="urn:microsoft.com/office/officeart/2016/7/layout/RoundedRectangleTimeline"/>
    <dgm:cxn modelId="{770CA1CC-3DDD-451E-AE83-A71CA570260C}" srcId="{4259F840-24E7-476F-9F30-482E46395856}" destId="{B54C8F6C-BE1E-4EAB-B7A0-48DE01FFAA36}" srcOrd="0" destOrd="0" parTransId="{8DE7CD45-B7C0-432E-B819-6A7D97E31315}" sibTransId="{C33B8BEF-A818-4A2F-A99A-E2B29895E184}"/>
    <dgm:cxn modelId="{42EE41D1-3C16-4937-BB38-B076896C09A0}" srcId="{E5B2E815-0D19-41DC-B01B-4D608769620A}" destId="{4259F840-24E7-476F-9F30-482E46395856}" srcOrd="0" destOrd="0" parTransId="{FCE8068D-7E50-4749-A8D0-ADEDAC5637B3}" sibTransId="{DCC444A4-F20A-48F5-A61E-47BFFF185A57}"/>
    <dgm:cxn modelId="{5F0215EB-02EB-4EF7-9C64-6AB7690D3845}" srcId="{E5B2E815-0D19-41DC-B01B-4D608769620A}" destId="{6DB323EE-2DD1-407D-ABA2-1DF33882E9BD}" srcOrd="5" destOrd="0" parTransId="{D629CD2E-5C23-48C0-B707-1EDD012BAC41}" sibTransId="{B6CC7BE1-47EE-4620-A644-6768A8401052}"/>
    <dgm:cxn modelId="{546179F7-5E1B-4360-8938-B9238DA6DE5D}" type="presOf" srcId="{C032D242-8D23-4EEC-A10A-7B0691E5A409}" destId="{1BB5FD64-47F9-47A3-911F-535BFE17A3B9}" srcOrd="0" destOrd="0" presId="urn:microsoft.com/office/officeart/2016/7/layout/RoundedRectangleTimeline"/>
    <dgm:cxn modelId="{B5EA3CD6-0576-4168-82C9-9ADC0803B31E}" type="presParOf" srcId="{196C9F68-3606-4282-A4C6-4485F1280B5F}" destId="{68D8AC18-502F-4825-B069-75605ADB3A40}" srcOrd="0" destOrd="0" presId="urn:microsoft.com/office/officeart/2016/7/layout/RoundedRectangleTimeline"/>
    <dgm:cxn modelId="{30A197C5-075F-4643-BF26-64BC9FAF532F}" type="presParOf" srcId="{68D8AC18-502F-4825-B069-75605ADB3A40}" destId="{E088D226-49D7-4C30-90DC-CA1755D98829}" srcOrd="0" destOrd="0" presId="urn:microsoft.com/office/officeart/2016/7/layout/RoundedRectangleTimeline"/>
    <dgm:cxn modelId="{DBAA9861-CCB2-4B8A-A3AA-B305A4B5783E}" type="presParOf" srcId="{68D8AC18-502F-4825-B069-75605ADB3A40}" destId="{45A02F84-C6CB-43F5-AEE4-3EA66C2BD25F}" srcOrd="1" destOrd="0" presId="urn:microsoft.com/office/officeart/2016/7/layout/RoundedRectangleTimeline"/>
    <dgm:cxn modelId="{3F249148-C6F7-40D3-8583-B11C276DE023}" type="presParOf" srcId="{68D8AC18-502F-4825-B069-75605ADB3A40}" destId="{6BA46904-CB7C-4538-BD49-D3891EF19552}" srcOrd="2" destOrd="0" presId="urn:microsoft.com/office/officeart/2016/7/layout/RoundedRectangleTimeline"/>
    <dgm:cxn modelId="{337BF8D5-8206-4D0E-857F-BA46391BB745}" type="presParOf" srcId="{68D8AC18-502F-4825-B069-75605ADB3A40}" destId="{049FDBD0-77FE-49D1-A275-A272C8C5E426}" srcOrd="3" destOrd="0" presId="urn:microsoft.com/office/officeart/2016/7/layout/RoundedRectangleTimeline"/>
    <dgm:cxn modelId="{8E042F31-23CC-40C0-92DC-707183B24E81}" type="presParOf" srcId="{68D8AC18-502F-4825-B069-75605ADB3A40}" destId="{CB26EA94-33BB-4F98-9E1E-2237D4831263}" srcOrd="4" destOrd="0" presId="urn:microsoft.com/office/officeart/2016/7/layout/RoundedRectangleTimeline"/>
    <dgm:cxn modelId="{16926BC1-FC34-413E-B35A-2F54A781CCCD}" type="presParOf" srcId="{196C9F68-3606-4282-A4C6-4485F1280B5F}" destId="{606F1DBF-510E-4065-ACCB-3EBDA85CFB92}" srcOrd="1" destOrd="0" presId="urn:microsoft.com/office/officeart/2016/7/layout/RoundedRectangleTimeline"/>
    <dgm:cxn modelId="{42F07C1F-C715-41B1-8356-B99F8CE1AC01}" type="presParOf" srcId="{196C9F68-3606-4282-A4C6-4485F1280B5F}" destId="{07989479-D1A2-4D15-AA3A-B0CFFB9F91D9}" srcOrd="2" destOrd="0" presId="urn:microsoft.com/office/officeart/2016/7/layout/RoundedRectangleTimeline"/>
    <dgm:cxn modelId="{5856EE22-FE01-4788-BBF3-407A68D5A730}" type="presParOf" srcId="{07989479-D1A2-4D15-AA3A-B0CFFB9F91D9}" destId="{539615E2-3277-4D8E-8484-FF5088C8BF01}" srcOrd="0" destOrd="0" presId="urn:microsoft.com/office/officeart/2016/7/layout/RoundedRectangleTimeline"/>
    <dgm:cxn modelId="{3004EE47-5347-4BBA-95CC-D947A73AE485}" type="presParOf" srcId="{07989479-D1A2-4D15-AA3A-B0CFFB9F91D9}" destId="{FEBD3C2A-A340-470A-A475-AE614EA07678}" srcOrd="1" destOrd="0" presId="urn:microsoft.com/office/officeart/2016/7/layout/RoundedRectangleTimeline"/>
    <dgm:cxn modelId="{400A75AC-5289-4270-AC07-416891AF3888}" type="presParOf" srcId="{07989479-D1A2-4D15-AA3A-B0CFFB9F91D9}" destId="{080474C8-0FEA-4FD1-97F1-0978CFB4A37F}" srcOrd="2" destOrd="0" presId="urn:microsoft.com/office/officeart/2016/7/layout/RoundedRectangleTimeline"/>
    <dgm:cxn modelId="{304EB087-DD14-4AA8-8A06-DF9485956226}" type="presParOf" srcId="{07989479-D1A2-4D15-AA3A-B0CFFB9F91D9}" destId="{4797FB61-2602-4A58-81E6-6F133DB1E419}" srcOrd="3" destOrd="0" presId="urn:microsoft.com/office/officeart/2016/7/layout/RoundedRectangleTimeline"/>
    <dgm:cxn modelId="{BC4CC356-31E8-4421-B18C-CB3697E73FAC}" type="presParOf" srcId="{07989479-D1A2-4D15-AA3A-B0CFFB9F91D9}" destId="{3ADF0AE3-D759-4F4F-8135-572855211847}" srcOrd="4" destOrd="0" presId="urn:microsoft.com/office/officeart/2016/7/layout/RoundedRectangleTimeline"/>
    <dgm:cxn modelId="{718BABD9-3B60-482F-B01A-2E414F152777}" type="presParOf" srcId="{196C9F68-3606-4282-A4C6-4485F1280B5F}" destId="{B0CD7A53-7149-45F2-83E8-36717D7878A1}" srcOrd="3" destOrd="0" presId="urn:microsoft.com/office/officeart/2016/7/layout/RoundedRectangleTimeline"/>
    <dgm:cxn modelId="{FD435764-A46B-4635-A943-B6C17FFBD43C}" type="presParOf" srcId="{196C9F68-3606-4282-A4C6-4485F1280B5F}" destId="{FB379A6E-C0F9-420B-90FC-2785E757E6AE}" srcOrd="4" destOrd="0" presId="urn:microsoft.com/office/officeart/2016/7/layout/RoundedRectangleTimeline"/>
    <dgm:cxn modelId="{03D7F2C3-849C-416B-B668-D51C46CA90E6}" type="presParOf" srcId="{FB379A6E-C0F9-420B-90FC-2785E757E6AE}" destId="{9D82041D-873A-4600-A9C7-C0A0ADFB138B}" srcOrd="0" destOrd="0" presId="urn:microsoft.com/office/officeart/2016/7/layout/RoundedRectangleTimeline"/>
    <dgm:cxn modelId="{1DA536D0-EC28-4B9F-A5E9-28EC8F45638C}" type="presParOf" srcId="{FB379A6E-C0F9-420B-90FC-2785E757E6AE}" destId="{80CDBBF8-C6B4-4166-87C1-DC9120CC7586}" srcOrd="1" destOrd="0" presId="urn:microsoft.com/office/officeart/2016/7/layout/RoundedRectangleTimeline"/>
    <dgm:cxn modelId="{A1A8842C-F8BC-40AC-8FFC-6A922D88E333}" type="presParOf" srcId="{FB379A6E-C0F9-420B-90FC-2785E757E6AE}" destId="{89759DE5-9F8A-470E-A6D8-F13BB4DEE93D}" srcOrd="2" destOrd="0" presId="urn:microsoft.com/office/officeart/2016/7/layout/RoundedRectangleTimeline"/>
    <dgm:cxn modelId="{29E74E09-91C9-47DF-AE07-A1527FF00EB2}" type="presParOf" srcId="{FB379A6E-C0F9-420B-90FC-2785E757E6AE}" destId="{07CCF286-8B46-4A20-ACAC-84BA2D6EFBBC}" srcOrd="3" destOrd="0" presId="urn:microsoft.com/office/officeart/2016/7/layout/RoundedRectangleTimeline"/>
    <dgm:cxn modelId="{410C15E7-86BA-42B7-8F67-411E34B11038}" type="presParOf" srcId="{FB379A6E-C0F9-420B-90FC-2785E757E6AE}" destId="{4624FC32-5405-42B1-B5CC-DF0659852A58}" srcOrd="4" destOrd="0" presId="urn:microsoft.com/office/officeart/2016/7/layout/RoundedRectangleTimeline"/>
    <dgm:cxn modelId="{E805D201-407E-43CA-9B74-1CB556699F3D}" type="presParOf" srcId="{196C9F68-3606-4282-A4C6-4485F1280B5F}" destId="{8C327064-3851-4ECF-AAB7-82B51711041E}" srcOrd="5" destOrd="0" presId="urn:microsoft.com/office/officeart/2016/7/layout/RoundedRectangleTimeline"/>
    <dgm:cxn modelId="{43BD8313-2385-4BA0-9145-2022434D3E68}" type="presParOf" srcId="{196C9F68-3606-4282-A4C6-4485F1280B5F}" destId="{3ADEA4DF-6814-494D-9D3D-41947417052B}" srcOrd="6" destOrd="0" presId="urn:microsoft.com/office/officeart/2016/7/layout/RoundedRectangleTimeline"/>
    <dgm:cxn modelId="{77EE5245-99F9-4607-BF5D-14371704AD7C}" type="presParOf" srcId="{3ADEA4DF-6814-494D-9D3D-41947417052B}" destId="{74CD3FF2-195B-429B-BC6F-5B5A7FED2BE2}" srcOrd="0" destOrd="0" presId="urn:microsoft.com/office/officeart/2016/7/layout/RoundedRectangleTimeline"/>
    <dgm:cxn modelId="{4182CE37-4E54-4351-9A5F-1904FF20E71C}" type="presParOf" srcId="{3ADEA4DF-6814-494D-9D3D-41947417052B}" destId="{1BB5FD64-47F9-47A3-911F-535BFE17A3B9}" srcOrd="1" destOrd="0" presId="urn:microsoft.com/office/officeart/2016/7/layout/RoundedRectangleTimeline"/>
    <dgm:cxn modelId="{618B960F-61F5-4357-A407-60CA51E36041}" type="presParOf" srcId="{3ADEA4DF-6814-494D-9D3D-41947417052B}" destId="{FE9B27EB-7AC7-485A-9A55-41E8118F9EAF}" srcOrd="2" destOrd="0" presId="urn:microsoft.com/office/officeart/2016/7/layout/RoundedRectangleTimeline"/>
    <dgm:cxn modelId="{181A4BE4-72AF-463E-880D-D34673D0F9E8}" type="presParOf" srcId="{3ADEA4DF-6814-494D-9D3D-41947417052B}" destId="{46BD4721-4664-4AD0-9F11-DBE7E0B207D5}" srcOrd="3" destOrd="0" presId="urn:microsoft.com/office/officeart/2016/7/layout/RoundedRectangleTimeline"/>
    <dgm:cxn modelId="{AC4EA57A-E4C0-4C2D-8EC9-38BC20FC13B6}" type="presParOf" srcId="{3ADEA4DF-6814-494D-9D3D-41947417052B}" destId="{69028BD0-349D-4B47-B1F4-B64C6478DE3C}" srcOrd="4" destOrd="0" presId="urn:microsoft.com/office/officeart/2016/7/layout/RoundedRectangleTimeline"/>
    <dgm:cxn modelId="{AA8AD3DD-2E80-42F5-B3E4-A5C7AF3802D4}" type="presParOf" srcId="{196C9F68-3606-4282-A4C6-4485F1280B5F}" destId="{619CFBB1-86F5-45A6-80BA-23F97450662F}" srcOrd="7" destOrd="0" presId="urn:microsoft.com/office/officeart/2016/7/layout/RoundedRectangleTimeline"/>
    <dgm:cxn modelId="{FDD0F37D-1C7B-48B3-AC81-ED4C6F1B5BBD}" type="presParOf" srcId="{196C9F68-3606-4282-A4C6-4485F1280B5F}" destId="{E4E0A96A-AF87-442A-A1A3-64B8F3CFC7FE}" srcOrd="8" destOrd="0" presId="urn:microsoft.com/office/officeart/2016/7/layout/RoundedRectangleTimeline"/>
    <dgm:cxn modelId="{CF303A04-9A48-4B41-A7BB-CC3D8C5695D3}" type="presParOf" srcId="{E4E0A96A-AF87-442A-A1A3-64B8F3CFC7FE}" destId="{483E7832-9872-48C4-8E65-DCB39D4CDBDF}" srcOrd="0" destOrd="0" presId="urn:microsoft.com/office/officeart/2016/7/layout/RoundedRectangleTimeline"/>
    <dgm:cxn modelId="{73245F8D-03D3-46C1-81E4-D90E66C49907}" type="presParOf" srcId="{E4E0A96A-AF87-442A-A1A3-64B8F3CFC7FE}" destId="{1FA3C236-5719-4A33-A6BB-80FA85F940E3}" srcOrd="1" destOrd="0" presId="urn:microsoft.com/office/officeart/2016/7/layout/RoundedRectangleTimeline"/>
    <dgm:cxn modelId="{412C5C97-3381-4F16-9B7D-FDFBEDD4E918}" type="presParOf" srcId="{E4E0A96A-AF87-442A-A1A3-64B8F3CFC7FE}" destId="{18F1C823-9ACD-4FCD-8102-F468DCE57A45}" srcOrd="2" destOrd="0" presId="urn:microsoft.com/office/officeart/2016/7/layout/RoundedRectangleTimeline"/>
    <dgm:cxn modelId="{23A8F6FC-DFDA-4E9F-A354-A33937E1BFC9}" type="presParOf" srcId="{E4E0A96A-AF87-442A-A1A3-64B8F3CFC7FE}" destId="{F8AD0AB8-BBDF-4F0A-A6A0-850E289DD521}" srcOrd="3" destOrd="0" presId="urn:microsoft.com/office/officeart/2016/7/layout/RoundedRectangleTimeline"/>
    <dgm:cxn modelId="{C02C06C2-0966-4212-84DD-DA325FCEF64C}" type="presParOf" srcId="{E4E0A96A-AF87-442A-A1A3-64B8F3CFC7FE}" destId="{11CAE2E7-2E06-450A-A729-9C2DCEF85421}" srcOrd="4" destOrd="0" presId="urn:microsoft.com/office/officeart/2016/7/layout/RoundedRectangleTimeline"/>
    <dgm:cxn modelId="{D2AD31AC-8300-47A6-B5F4-5C9467C6C1D6}" type="presParOf" srcId="{196C9F68-3606-4282-A4C6-4485F1280B5F}" destId="{FC30AA4B-473F-4C3D-832B-53097CF03DEC}" srcOrd="9" destOrd="0" presId="urn:microsoft.com/office/officeart/2016/7/layout/RoundedRectangleTimeline"/>
    <dgm:cxn modelId="{DF06603E-9104-4AE7-A0D4-5556509D427E}" type="presParOf" srcId="{196C9F68-3606-4282-A4C6-4485F1280B5F}" destId="{141AC03C-92A1-48DA-AA82-B46AB0350209}" srcOrd="10" destOrd="0" presId="urn:microsoft.com/office/officeart/2016/7/layout/RoundedRectangleTimeline"/>
    <dgm:cxn modelId="{7740181E-162F-4022-BC14-B229E7255E42}" type="presParOf" srcId="{141AC03C-92A1-48DA-AA82-B46AB0350209}" destId="{6DAD82B5-620B-4D20-8C8E-D7A23FE92A6A}" srcOrd="0" destOrd="0" presId="urn:microsoft.com/office/officeart/2016/7/layout/RoundedRectangleTimeline"/>
    <dgm:cxn modelId="{D88BE6CB-6704-49C3-A747-984AA5F00195}" type="presParOf" srcId="{141AC03C-92A1-48DA-AA82-B46AB0350209}" destId="{314D5BAA-AC66-49DA-BF1E-DBF313EC2002}" srcOrd="1" destOrd="0" presId="urn:microsoft.com/office/officeart/2016/7/layout/RoundedRectangleTimeline"/>
    <dgm:cxn modelId="{81070585-9BF7-4ACB-9621-B7D699E3C30F}" type="presParOf" srcId="{141AC03C-92A1-48DA-AA82-B46AB0350209}" destId="{5342151D-1395-428E-A56F-080B9272BA9E}" srcOrd="2" destOrd="0" presId="urn:microsoft.com/office/officeart/2016/7/layout/RoundedRectangleTimeline"/>
    <dgm:cxn modelId="{4231888C-72D3-493F-918D-9F3E2FC260B9}" type="presParOf" srcId="{141AC03C-92A1-48DA-AA82-B46AB0350209}" destId="{AFFB4C32-45C5-4163-B856-BB2155C6AF1F}" srcOrd="3" destOrd="0" presId="urn:microsoft.com/office/officeart/2016/7/layout/RoundedRectangleTimeline"/>
    <dgm:cxn modelId="{CB947C41-1C10-41C3-9222-30D1E3A197B9}" type="presParOf" srcId="{141AC03C-92A1-48DA-AA82-B46AB0350209}" destId="{69C6C207-6653-4C1D-A2FA-9E46751EE951}" srcOrd="4" destOrd="0" presId="urn:microsoft.com/office/officeart/2016/7/layout/RoundedRectangle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E72C23-D93F-4379-A8AB-0785F324B42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EA69C4F-F651-4C59-B688-63B59E9535EB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400" b="1" dirty="0"/>
            <a:t>EDUCACIÓN INFANTIL</a:t>
          </a:r>
        </a:p>
        <a:p>
          <a:r>
            <a:rPr lang="es-ES" sz="1400" dirty="0"/>
            <a:t>Conexión con la naturaleza: rutas didácticas, visitas a granjas, museos, acuarios, planetario, acercamiento a plantas, aves, insectos, mamíferos (aplicaciones: </a:t>
          </a:r>
          <a:r>
            <a:rPr lang="es-ES" sz="1400" dirty="0" err="1"/>
            <a:t>PlantNet</a:t>
          </a:r>
          <a:r>
            <a:rPr lang="es-ES" sz="1400" dirty="0"/>
            <a:t>, </a:t>
          </a:r>
          <a:r>
            <a:rPr lang="es-ES" sz="1400" dirty="0" err="1"/>
            <a:t>BirdNet</a:t>
          </a:r>
          <a:r>
            <a:rPr lang="es-ES" sz="1400" dirty="0"/>
            <a:t>, </a:t>
          </a:r>
          <a:r>
            <a:rPr lang="es-ES" sz="1400" dirty="0" err="1"/>
            <a:t>StarWalk</a:t>
          </a:r>
          <a:r>
            <a:rPr lang="es-ES" sz="1400" dirty="0"/>
            <a:t>, </a:t>
          </a:r>
          <a:r>
            <a:rPr lang="es-ES" sz="1400" dirty="0" err="1"/>
            <a:t>iNaturalist</a:t>
          </a:r>
          <a:r>
            <a:rPr lang="es-ES" sz="1400" dirty="0"/>
            <a:t>…)/ Cuentos didácticos.</a:t>
          </a:r>
        </a:p>
        <a:p>
          <a:r>
            <a:rPr lang="es-ES" sz="1400" dirty="0"/>
            <a:t>Aprendizaje significativo (por recepción, descubrimiento guiado), ABP, mapas conceptuales rudimentarios (con dibujos, fotos, imágenes), murales, </a:t>
          </a:r>
          <a:r>
            <a:rPr lang="es-ES" sz="1400" b="1" dirty="0">
              <a:solidFill>
                <a:srgbClr val="FFFF00"/>
              </a:solidFill>
            </a:rPr>
            <a:t>modelado de conocimiento con imágenes.</a:t>
          </a:r>
        </a:p>
      </dgm:t>
    </dgm:pt>
    <dgm:pt modelId="{7C5C3336-5B6E-4F9C-B5B2-71DBD0AF15AA}" type="parTrans" cxnId="{64EF4F34-E06E-4205-80B0-E7CD3A1B0EE7}">
      <dgm:prSet/>
      <dgm:spPr/>
      <dgm:t>
        <a:bodyPr/>
        <a:lstStyle/>
        <a:p>
          <a:endParaRPr lang="es-ES"/>
        </a:p>
      </dgm:t>
    </dgm:pt>
    <dgm:pt modelId="{F0D5D334-FD9D-421D-BE96-7747AB44E18C}" type="sibTrans" cxnId="{64EF4F34-E06E-4205-80B0-E7CD3A1B0EE7}">
      <dgm:prSet/>
      <dgm:spPr/>
      <dgm:t>
        <a:bodyPr/>
        <a:lstStyle/>
        <a:p>
          <a:endParaRPr lang="es-ES"/>
        </a:p>
      </dgm:t>
    </dgm:pt>
    <dgm:pt modelId="{D12DA3C4-C255-433B-B2B7-DA65CC74BDE8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400" b="1" dirty="0"/>
            <a:t>EDUCACIÓN PRIMARIA</a:t>
          </a:r>
        </a:p>
        <a:p>
          <a:r>
            <a:rPr lang="es-ES" sz="1400" dirty="0"/>
            <a:t>Salidas a la naturaleza (parques naturales cercanos, bosques, reservas de la biosfera, museos, acuario…), registros de observaciones (fotos, dibujos, grabaciones…)/ Cuentos didácticos, debates </a:t>
          </a:r>
          <a:r>
            <a:rPr lang="es-ES" sz="1400" dirty="0" err="1"/>
            <a:t>sociocientíficos</a:t>
          </a:r>
          <a:endParaRPr lang="es-ES" sz="1400" dirty="0"/>
        </a:p>
        <a:p>
          <a:r>
            <a:rPr lang="es-ES" sz="1400" dirty="0"/>
            <a:t>Mapas conceptuales, </a:t>
          </a:r>
          <a:r>
            <a:rPr lang="es-ES" sz="1400" dirty="0" err="1"/>
            <a:t>Cmap</a:t>
          </a:r>
          <a:r>
            <a:rPr lang="es-ES" sz="1400" dirty="0"/>
            <a:t> Tools (IHMC), diagrama UVE (dosificado).</a:t>
          </a:r>
        </a:p>
        <a:p>
          <a:r>
            <a:rPr lang="es-ES" sz="1400" dirty="0"/>
            <a:t>Aprendizaje significativo (por recepción, descubrimiento guiado o indagación), ABP, aprendizaje-servicio, mapas conceptuales con imágenes y texto, murales, infografías, </a:t>
          </a:r>
          <a:r>
            <a:rPr lang="es-ES" sz="1400" b="1" dirty="0">
              <a:solidFill>
                <a:srgbClr val="FFFF00"/>
              </a:solidFill>
            </a:rPr>
            <a:t>modelos de conocimiento con dimensiones, pero no muy complejos. </a:t>
          </a:r>
        </a:p>
      </dgm:t>
    </dgm:pt>
    <dgm:pt modelId="{3B28F393-5370-42F7-A519-274EFFFFD961}" type="parTrans" cxnId="{0F435384-2CFA-4C2C-9504-7D4FE1579BAF}">
      <dgm:prSet/>
      <dgm:spPr/>
      <dgm:t>
        <a:bodyPr/>
        <a:lstStyle/>
        <a:p>
          <a:endParaRPr lang="es-ES"/>
        </a:p>
      </dgm:t>
    </dgm:pt>
    <dgm:pt modelId="{4FADAB53-1E2B-4C75-996F-94F56CAC6748}" type="sibTrans" cxnId="{0F435384-2CFA-4C2C-9504-7D4FE1579BAF}">
      <dgm:prSet/>
      <dgm:spPr/>
      <dgm:t>
        <a:bodyPr/>
        <a:lstStyle/>
        <a:p>
          <a:endParaRPr lang="es-ES"/>
        </a:p>
      </dgm:t>
    </dgm:pt>
    <dgm:pt modelId="{45B65DF8-97A8-489F-B8D4-AA3A958B6C5A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400" b="1" dirty="0"/>
            <a:t>ETAPA UNIVERSITARIA (Grados en Maestro)</a:t>
          </a:r>
        </a:p>
        <a:p>
          <a:r>
            <a:rPr lang="es-ES" sz="1400" dirty="0"/>
            <a:t>Análisis críticos de materiales didácticos, dramatizaciones y juego de roles, lecturas dialógicas, grupos de expertos en temas científicos,  debates </a:t>
          </a:r>
          <a:r>
            <a:rPr lang="es-ES" sz="1400" dirty="0" err="1"/>
            <a:t>sociocientíficos</a:t>
          </a:r>
          <a:r>
            <a:rPr lang="es-ES" sz="1400" dirty="0"/>
            <a:t>. </a:t>
          </a:r>
        </a:p>
        <a:p>
          <a:r>
            <a:rPr lang="es-ES" sz="1400" dirty="0"/>
            <a:t>Mapas conceptuales, </a:t>
          </a:r>
          <a:r>
            <a:rPr lang="es-ES" sz="1400" dirty="0" err="1"/>
            <a:t>Cmap</a:t>
          </a:r>
          <a:r>
            <a:rPr lang="es-ES" sz="1400" dirty="0"/>
            <a:t> Tools (IHMC), diagrama UVE, árbol del conocimiento</a:t>
          </a:r>
        </a:p>
        <a:p>
          <a:r>
            <a:rPr lang="es-ES" sz="1400" dirty="0"/>
            <a:t>Aprendizaje significativo sostenible, aprendizaje por indagación, ABP, aprendizaje-servicio, </a:t>
          </a:r>
          <a:r>
            <a:rPr lang="es-ES" sz="1400" b="1" dirty="0">
              <a:solidFill>
                <a:srgbClr val="FFFF00"/>
              </a:solidFill>
            </a:rPr>
            <a:t>modelos de conocimiento con dimensiones y recursos como elementos multimedia, videos, podcast....</a:t>
          </a:r>
        </a:p>
      </dgm:t>
    </dgm:pt>
    <dgm:pt modelId="{6C17479C-6B49-4357-BF74-4C4F4BF8B2E6}" type="parTrans" cxnId="{A9ED2A26-608B-4C3F-8953-68F0DDF9DACF}">
      <dgm:prSet/>
      <dgm:spPr/>
      <dgm:t>
        <a:bodyPr/>
        <a:lstStyle/>
        <a:p>
          <a:endParaRPr lang="es-ES"/>
        </a:p>
      </dgm:t>
    </dgm:pt>
    <dgm:pt modelId="{55BD7952-F333-469E-96E6-A1BB684E4D4A}" type="sibTrans" cxnId="{A9ED2A26-608B-4C3F-8953-68F0DDF9DACF}">
      <dgm:prSet/>
      <dgm:spPr/>
      <dgm:t>
        <a:bodyPr/>
        <a:lstStyle/>
        <a:p>
          <a:endParaRPr lang="es-ES"/>
        </a:p>
      </dgm:t>
    </dgm:pt>
    <dgm:pt modelId="{2243F5ED-FCB9-402E-88F6-FC7490CBAF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400" b="1" dirty="0"/>
            <a:t>EDUCACIÓN SECUNDARIA</a:t>
          </a:r>
        </a:p>
        <a:p>
          <a:r>
            <a:rPr lang="es-ES" sz="1400" dirty="0"/>
            <a:t>Salidas a la naturaleza (parques naturales cercanos, bosques, reservas de la biosfera…), talleres, visitas a museos de ciencias naturales, planetarios, debates éticos y </a:t>
          </a:r>
          <a:r>
            <a:rPr lang="es-ES" sz="1400" dirty="0" err="1"/>
            <a:t>sociocientíficos</a:t>
          </a:r>
          <a:r>
            <a:rPr lang="es-ES" sz="1400" dirty="0"/>
            <a:t>.</a:t>
          </a:r>
        </a:p>
        <a:p>
          <a:r>
            <a:rPr lang="es-ES" sz="1400" dirty="0"/>
            <a:t>Mapas conceptuales, </a:t>
          </a:r>
          <a:r>
            <a:rPr lang="es-ES" sz="1400" dirty="0" err="1"/>
            <a:t>Cmap</a:t>
          </a:r>
          <a:r>
            <a:rPr lang="es-ES" sz="1400" dirty="0"/>
            <a:t> Tools (IHMC), diagrama UVE.</a:t>
          </a:r>
        </a:p>
        <a:p>
          <a:r>
            <a:rPr lang="es-ES" sz="1400" dirty="0"/>
            <a:t>Aprendizaje significativo (por recepción, descubrimiento guiado o indagación, ABP, aprendizaje-servicio, </a:t>
          </a:r>
          <a:r>
            <a:rPr lang="es-ES" sz="1400" b="1" dirty="0">
              <a:solidFill>
                <a:srgbClr val="FFFF00"/>
              </a:solidFill>
            </a:rPr>
            <a:t>modelos de conocimiento con dimensiones y recursos como elementos multimedia, videos, podcast…</a:t>
          </a:r>
        </a:p>
      </dgm:t>
    </dgm:pt>
    <dgm:pt modelId="{5BCBB422-380E-490C-9436-0D098C1F62F9}" type="parTrans" cxnId="{02ACC4B1-56BE-43C2-80C9-637FC9103F9F}">
      <dgm:prSet/>
      <dgm:spPr/>
      <dgm:t>
        <a:bodyPr/>
        <a:lstStyle/>
        <a:p>
          <a:endParaRPr lang="es-ES"/>
        </a:p>
      </dgm:t>
    </dgm:pt>
    <dgm:pt modelId="{CE350933-5EB6-4462-B9A3-CB978CEEB1EF}" type="sibTrans" cxnId="{02ACC4B1-56BE-43C2-80C9-637FC9103F9F}">
      <dgm:prSet/>
      <dgm:spPr/>
      <dgm:t>
        <a:bodyPr/>
        <a:lstStyle/>
        <a:p>
          <a:endParaRPr lang="es-ES"/>
        </a:p>
      </dgm:t>
    </dgm:pt>
    <dgm:pt modelId="{B28AC20A-9CEA-4BB8-A930-E4F6D8974EE4}" type="pres">
      <dgm:prSet presAssocID="{4AE72C23-D93F-4379-A8AB-0785F324B427}" presName="linear" presStyleCnt="0">
        <dgm:presLayoutVars>
          <dgm:dir/>
          <dgm:resizeHandles val="exact"/>
        </dgm:presLayoutVars>
      </dgm:prSet>
      <dgm:spPr/>
    </dgm:pt>
    <dgm:pt modelId="{E8B9C47B-8756-46C9-A14F-8A84B1E3AB0F}" type="pres">
      <dgm:prSet presAssocID="{0EA69C4F-F651-4C59-B688-63B59E9535EB}" presName="comp" presStyleCnt="0"/>
      <dgm:spPr/>
    </dgm:pt>
    <dgm:pt modelId="{4027E87E-2782-4964-9B8C-F0FB9192B246}" type="pres">
      <dgm:prSet presAssocID="{0EA69C4F-F651-4C59-B688-63B59E9535EB}" presName="box" presStyleLbl="node1" presStyleIdx="0" presStyleCnt="4" custScaleY="94187"/>
      <dgm:spPr/>
    </dgm:pt>
    <dgm:pt modelId="{454AA983-A069-4E5E-A5C7-041EBB6844A9}" type="pres">
      <dgm:prSet presAssocID="{0EA69C4F-F651-4C59-B688-63B59E9535EB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1F8387E6-C418-4DF5-B8A0-8DEA34BDAC91}" type="pres">
      <dgm:prSet presAssocID="{0EA69C4F-F651-4C59-B688-63B59E9535EB}" presName="text" presStyleLbl="node1" presStyleIdx="0" presStyleCnt="4">
        <dgm:presLayoutVars>
          <dgm:bulletEnabled val="1"/>
        </dgm:presLayoutVars>
      </dgm:prSet>
      <dgm:spPr/>
    </dgm:pt>
    <dgm:pt modelId="{820BEB6D-2A64-4BE7-8C0A-1BA16040B07D}" type="pres">
      <dgm:prSet presAssocID="{F0D5D334-FD9D-421D-BE96-7747AB44E18C}" presName="spacer" presStyleCnt="0"/>
      <dgm:spPr/>
    </dgm:pt>
    <dgm:pt modelId="{BFF8B553-3BC5-446D-B15A-7B9FBD1FD5CF}" type="pres">
      <dgm:prSet presAssocID="{D12DA3C4-C255-433B-B2B7-DA65CC74BDE8}" presName="comp" presStyleCnt="0"/>
      <dgm:spPr/>
    </dgm:pt>
    <dgm:pt modelId="{45FA2289-974B-4485-97DB-2DA0F6C489F0}" type="pres">
      <dgm:prSet presAssocID="{D12DA3C4-C255-433B-B2B7-DA65CC74BDE8}" presName="box" presStyleLbl="node1" presStyleIdx="1" presStyleCnt="4" custScaleY="124376"/>
      <dgm:spPr/>
    </dgm:pt>
    <dgm:pt modelId="{7D7ACF26-2293-4553-A23E-3D6DC158934B}" type="pres">
      <dgm:prSet presAssocID="{D12DA3C4-C255-433B-B2B7-DA65CC74BDE8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02C10782-E448-4F0E-9400-0D1DF185F749}" type="pres">
      <dgm:prSet presAssocID="{D12DA3C4-C255-433B-B2B7-DA65CC74BDE8}" presName="text" presStyleLbl="node1" presStyleIdx="1" presStyleCnt="4">
        <dgm:presLayoutVars>
          <dgm:bulletEnabled val="1"/>
        </dgm:presLayoutVars>
      </dgm:prSet>
      <dgm:spPr/>
    </dgm:pt>
    <dgm:pt modelId="{828D017E-4B04-41C2-A1FC-192C94A5DB4E}" type="pres">
      <dgm:prSet presAssocID="{4FADAB53-1E2B-4C75-996F-94F56CAC6748}" presName="spacer" presStyleCnt="0"/>
      <dgm:spPr/>
    </dgm:pt>
    <dgm:pt modelId="{31E7089B-CA30-4A62-BEB5-5797B50AD5BF}" type="pres">
      <dgm:prSet presAssocID="{2243F5ED-FCB9-402E-88F6-FC7490CBAF15}" presName="comp" presStyleCnt="0"/>
      <dgm:spPr/>
    </dgm:pt>
    <dgm:pt modelId="{A7C6DB8A-3C54-4E80-A5B8-F92FDF44648A}" type="pres">
      <dgm:prSet presAssocID="{2243F5ED-FCB9-402E-88F6-FC7490CBAF15}" presName="box" presStyleLbl="node1" presStyleIdx="2" presStyleCnt="4" custScaleY="121308"/>
      <dgm:spPr/>
    </dgm:pt>
    <dgm:pt modelId="{3B248A47-14D7-47BA-BCFF-9B8734FB622D}" type="pres">
      <dgm:prSet presAssocID="{2243F5ED-FCB9-402E-88F6-FC7490CBAF15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DDD5CC1C-C52E-4D14-8E4C-02442E073E6E}" type="pres">
      <dgm:prSet presAssocID="{2243F5ED-FCB9-402E-88F6-FC7490CBAF15}" presName="text" presStyleLbl="node1" presStyleIdx="2" presStyleCnt="4">
        <dgm:presLayoutVars>
          <dgm:bulletEnabled val="1"/>
        </dgm:presLayoutVars>
      </dgm:prSet>
      <dgm:spPr/>
    </dgm:pt>
    <dgm:pt modelId="{4EDCC2DF-8C70-4CEC-BCF0-86501BC84933}" type="pres">
      <dgm:prSet presAssocID="{CE350933-5EB6-4462-B9A3-CB978CEEB1EF}" presName="spacer" presStyleCnt="0"/>
      <dgm:spPr/>
    </dgm:pt>
    <dgm:pt modelId="{0B34D632-B524-42DD-A52C-F3FA6C0339A4}" type="pres">
      <dgm:prSet presAssocID="{45B65DF8-97A8-489F-B8D4-AA3A958B6C5A}" presName="comp" presStyleCnt="0"/>
      <dgm:spPr/>
    </dgm:pt>
    <dgm:pt modelId="{9C16E860-ED40-4D8B-AFB7-461CD587A0FA}" type="pres">
      <dgm:prSet presAssocID="{45B65DF8-97A8-489F-B8D4-AA3A958B6C5A}" presName="box" presStyleLbl="node1" presStyleIdx="3" presStyleCnt="4" custScaleY="119792"/>
      <dgm:spPr/>
    </dgm:pt>
    <dgm:pt modelId="{97C40E34-4D19-4047-AEF7-FA00EB8B5B02}" type="pres">
      <dgm:prSet presAssocID="{45B65DF8-97A8-489F-B8D4-AA3A958B6C5A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843A30FF-ACC1-4441-8FB0-3F56DFE03C06}" type="pres">
      <dgm:prSet presAssocID="{45B65DF8-97A8-489F-B8D4-AA3A958B6C5A}" presName="text" presStyleLbl="node1" presStyleIdx="3" presStyleCnt="4">
        <dgm:presLayoutVars>
          <dgm:bulletEnabled val="1"/>
        </dgm:presLayoutVars>
      </dgm:prSet>
      <dgm:spPr/>
    </dgm:pt>
  </dgm:ptLst>
  <dgm:cxnLst>
    <dgm:cxn modelId="{A9ED2A26-608B-4C3F-8953-68F0DDF9DACF}" srcId="{4AE72C23-D93F-4379-A8AB-0785F324B427}" destId="{45B65DF8-97A8-489F-B8D4-AA3A958B6C5A}" srcOrd="3" destOrd="0" parTransId="{6C17479C-6B49-4357-BF74-4C4F4BF8B2E6}" sibTransId="{55BD7952-F333-469E-96E6-A1BB684E4D4A}"/>
    <dgm:cxn modelId="{64EF4F34-E06E-4205-80B0-E7CD3A1B0EE7}" srcId="{4AE72C23-D93F-4379-A8AB-0785F324B427}" destId="{0EA69C4F-F651-4C59-B688-63B59E9535EB}" srcOrd="0" destOrd="0" parTransId="{7C5C3336-5B6E-4F9C-B5B2-71DBD0AF15AA}" sibTransId="{F0D5D334-FD9D-421D-BE96-7747AB44E18C}"/>
    <dgm:cxn modelId="{2E083A3B-E8B7-4941-A7F9-5763FCA99F31}" type="presOf" srcId="{45B65DF8-97A8-489F-B8D4-AA3A958B6C5A}" destId="{843A30FF-ACC1-4441-8FB0-3F56DFE03C06}" srcOrd="1" destOrd="0" presId="urn:microsoft.com/office/officeart/2005/8/layout/vList4"/>
    <dgm:cxn modelId="{8B0B6164-104E-45F6-AF78-350031064957}" type="presOf" srcId="{D12DA3C4-C255-433B-B2B7-DA65CC74BDE8}" destId="{45FA2289-974B-4485-97DB-2DA0F6C489F0}" srcOrd="0" destOrd="0" presId="urn:microsoft.com/office/officeart/2005/8/layout/vList4"/>
    <dgm:cxn modelId="{3B52A34D-8139-4868-B934-20D0FD37BFFB}" type="presOf" srcId="{0EA69C4F-F651-4C59-B688-63B59E9535EB}" destId="{4027E87E-2782-4964-9B8C-F0FB9192B246}" srcOrd="0" destOrd="0" presId="urn:microsoft.com/office/officeart/2005/8/layout/vList4"/>
    <dgm:cxn modelId="{0F435384-2CFA-4C2C-9504-7D4FE1579BAF}" srcId="{4AE72C23-D93F-4379-A8AB-0785F324B427}" destId="{D12DA3C4-C255-433B-B2B7-DA65CC74BDE8}" srcOrd="1" destOrd="0" parTransId="{3B28F393-5370-42F7-A519-274EFFFFD961}" sibTransId="{4FADAB53-1E2B-4C75-996F-94F56CAC6748}"/>
    <dgm:cxn modelId="{E97DC288-7E54-4AE1-AE27-FBD14E440E3D}" type="presOf" srcId="{2243F5ED-FCB9-402E-88F6-FC7490CBAF15}" destId="{A7C6DB8A-3C54-4E80-A5B8-F92FDF44648A}" srcOrd="0" destOrd="0" presId="urn:microsoft.com/office/officeart/2005/8/layout/vList4"/>
    <dgm:cxn modelId="{608B8B8C-903A-4D81-BC97-04E6AA648E1C}" type="presOf" srcId="{45B65DF8-97A8-489F-B8D4-AA3A958B6C5A}" destId="{9C16E860-ED40-4D8B-AFB7-461CD587A0FA}" srcOrd="0" destOrd="0" presId="urn:microsoft.com/office/officeart/2005/8/layout/vList4"/>
    <dgm:cxn modelId="{8F0F40A2-209D-4183-83C1-DBFFDFB290FD}" type="presOf" srcId="{4AE72C23-D93F-4379-A8AB-0785F324B427}" destId="{B28AC20A-9CEA-4BB8-A930-E4F6D8974EE4}" srcOrd="0" destOrd="0" presId="urn:microsoft.com/office/officeart/2005/8/layout/vList4"/>
    <dgm:cxn modelId="{02ACC4B1-56BE-43C2-80C9-637FC9103F9F}" srcId="{4AE72C23-D93F-4379-A8AB-0785F324B427}" destId="{2243F5ED-FCB9-402E-88F6-FC7490CBAF15}" srcOrd="2" destOrd="0" parTransId="{5BCBB422-380E-490C-9436-0D098C1F62F9}" sibTransId="{CE350933-5EB6-4462-B9A3-CB978CEEB1EF}"/>
    <dgm:cxn modelId="{5C6021C3-0C15-4257-9863-E2A0111B3732}" type="presOf" srcId="{D12DA3C4-C255-433B-B2B7-DA65CC74BDE8}" destId="{02C10782-E448-4F0E-9400-0D1DF185F749}" srcOrd="1" destOrd="0" presId="urn:microsoft.com/office/officeart/2005/8/layout/vList4"/>
    <dgm:cxn modelId="{7E4526C5-D9E0-44F7-A772-12A701FBEE2F}" type="presOf" srcId="{2243F5ED-FCB9-402E-88F6-FC7490CBAF15}" destId="{DDD5CC1C-C52E-4D14-8E4C-02442E073E6E}" srcOrd="1" destOrd="0" presId="urn:microsoft.com/office/officeart/2005/8/layout/vList4"/>
    <dgm:cxn modelId="{258891CE-9E92-4A03-BE6C-0579A687EA9B}" type="presOf" srcId="{0EA69C4F-F651-4C59-B688-63B59E9535EB}" destId="{1F8387E6-C418-4DF5-B8A0-8DEA34BDAC91}" srcOrd="1" destOrd="0" presId="urn:microsoft.com/office/officeart/2005/8/layout/vList4"/>
    <dgm:cxn modelId="{9D605D45-E6DE-413D-AF59-0B7687D346A3}" type="presParOf" srcId="{B28AC20A-9CEA-4BB8-A930-E4F6D8974EE4}" destId="{E8B9C47B-8756-46C9-A14F-8A84B1E3AB0F}" srcOrd="0" destOrd="0" presId="urn:microsoft.com/office/officeart/2005/8/layout/vList4"/>
    <dgm:cxn modelId="{9F51FD1E-8070-40EB-86D8-9DF4EC730744}" type="presParOf" srcId="{E8B9C47B-8756-46C9-A14F-8A84B1E3AB0F}" destId="{4027E87E-2782-4964-9B8C-F0FB9192B246}" srcOrd="0" destOrd="0" presId="urn:microsoft.com/office/officeart/2005/8/layout/vList4"/>
    <dgm:cxn modelId="{2EA66F3A-C4B7-4B6A-B000-7C44D872E2AE}" type="presParOf" srcId="{E8B9C47B-8756-46C9-A14F-8A84B1E3AB0F}" destId="{454AA983-A069-4E5E-A5C7-041EBB6844A9}" srcOrd="1" destOrd="0" presId="urn:microsoft.com/office/officeart/2005/8/layout/vList4"/>
    <dgm:cxn modelId="{39DC188A-A0BD-4D70-A418-8C126E3B2F42}" type="presParOf" srcId="{E8B9C47B-8756-46C9-A14F-8A84B1E3AB0F}" destId="{1F8387E6-C418-4DF5-B8A0-8DEA34BDAC91}" srcOrd="2" destOrd="0" presId="urn:microsoft.com/office/officeart/2005/8/layout/vList4"/>
    <dgm:cxn modelId="{BC9F82E0-36F6-4885-ACE6-7AFCDA3A261A}" type="presParOf" srcId="{B28AC20A-9CEA-4BB8-A930-E4F6D8974EE4}" destId="{820BEB6D-2A64-4BE7-8C0A-1BA16040B07D}" srcOrd="1" destOrd="0" presId="urn:microsoft.com/office/officeart/2005/8/layout/vList4"/>
    <dgm:cxn modelId="{48E8023B-A33E-4E98-8F28-899E1365E57D}" type="presParOf" srcId="{B28AC20A-9CEA-4BB8-A930-E4F6D8974EE4}" destId="{BFF8B553-3BC5-446D-B15A-7B9FBD1FD5CF}" srcOrd="2" destOrd="0" presId="urn:microsoft.com/office/officeart/2005/8/layout/vList4"/>
    <dgm:cxn modelId="{78B72042-1449-48FC-9574-27F0612E54B9}" type="presParOf" srcId="{BFF8B553-3BC5-446D-B15A-7B9FBD1FD5CF}" destId="{45FA2289-974B-4485-97DB-2DA0F6C489F0}" srcOrd="0" destOrd="0" presId="urn:microsoft.com/office/officeart/2005/8/layout/vList4"/>
    <dgm:cxn modelId="{354E8F32-FF06-4040-8D1E-5DF79A200947}" type="presParOf" srcId="{BFF8B553-3BC5-446D-B15A-7B9FBD1FD5CF}" destId="{7D7ACF26-2293-4553-A23E-3D6DC158934B}" srcOrd="1" destOrd="0" presId="urn:microsoft.com/office/officeart/2005/8/layout/vList4"/>
    <dgm:cxn modelId="{3391CC1B-CF99-4480-B58D-13125B18E01F}" type="presParOf" srcId="{BFF8B553-3BC5-446D-B15A-7B9FBD1FD5CF}" destId="{02C10782-E448-4F0E-9400-0D1DF185F749}" srcOrd="2" destOrd="0" presId="urn:microsoft.com/office/officeart/2005/8/layout/vList4"/>
    <dgm:cxn modelId="{39CA3537-6A58-4BB7-84AD-255D0D8D3D6C}" type="presParOf" srcId="{B28AC20A-9CEA-4BB8-A930-E4F6D8974EE4}" destId="{828D017E-4B04-41C2-A1FC-192C94A5DB4E}" srcOrd="3" destOrd="0" presId="urn:microsoft.com/office/officeart/2005/8/layout/vList4"/>
    <dgm:cxn modelId="{0BCFC233-60E3-4EFD-A992-BB51EFDE0318}" type="presParOf" srcId="{B28AC20A-9CEA-4BB8-A930-E4F6D8974EE4}" destId="{31E7089B-CA30-4A62-BEB5-5797B50AD5BF}" srcOrd="4" destOrd="0" presId="urn:microsoft.com/office/officeart/2005/8/layout/vList4"/>
    <dgm:cxn modelId="{75DAE146-995A-44A5-8A51-00639BF4B543}" type="presParOf" srcId="{31E7089B-CA30-4A62-BEB5-5797B50AD5BF}" destId="{A7C6DB8A-3C54-4E80-A5B8-F92FDF44648A}" srcOrd="0" destOrd="0" presId="urn:microsoft.com/office/officeart/2005/8/layout/vList4"/>
    <dgm:cxn modelId="{F50FC2E8-9B4E-4F6D-BA81-F2482FC32C68}" type="presParOf" srcId="{31E7089B-CA30-4A62-BEB5-5797B50AD5BF}" destId="{3B248A47-14D7-47BA-BCFF-9B8734FB622D}" srcOrd="1" destOrd="0" presId="urn:microsoft.com/office/officeart/2005/8/layout/vList4"/>
    <dgm:cxn modelId="{A2CA5720-F4A6-4537-A036-1EF0A860D0DD}" type="presParOf" srcId="{31E7089B-CA30-4A62-BEB5-5797B50AD5BF}" destId="{DDD5CC1C-C52E-4D14-8E4C-02442E073E6E}" srcOrd="2" destOrd="0" presId="urn:microsoft.com/office/officeart/2005/8/layout/vList4"/>
    <dgm:cxn modelId="{AA2082EF-F547-4A79-ACC3-BAD27242D3EF}" type="presParOf" srcId="{B28AC20A-9CEA-4BB8-A930-E4F6D8974EE4}" destId="{4EDCC2DF-8C70-4CEC-BCF0-86501BC84933}" srcOrd="5" destOrd="0" presId="urn:microsoft.com/office/officeart/2005/8/layout/vList4"/>
    <dgm:cxn modelId="{0CC5D859-01AC-4083-957C-71AE560D6146}" type="presParOf" srcId="{B28AC20A-9CEA-4BB8-A930-E4F6D8974EE4}" destId="{0B34D632-B524-42DD-A52C-F3FA6C0339A4}" srcOrd="6" destOrd="0" presId="urn:microsoft.com/office/officeart/2005/8/layout/vList4"/>
    <dgm:cxn modelId="{C8056659-5033-484E-A76A-A8B044348A14}" type="presParOf" srcId="{0B34D632-B524-42DD-A52C-F3FA6C0339A4}" destId="{9C16E860-ED40-4D8B-AFB7-461CD587A0FA}" srcOrd="0" destOrd="0" presId="urn:microsoft.com/office/officeart/2005/8/layout/vList4"/>
    <dgm:cxn modelId="{E12E02BC-DD54-4777-9630-3A266E8E4D1C}" type="presParOf" srcId="{0B34D632-B524-42DD-A52C-F3FA6C0339A4}" destId="{97C40E34-4D19-4047-AEF7-FA00EB8B5B02}" srcOrd="1" destOrd="0" presId="urn:microsoft.com/office/officeart/2005/8/layout/vList4"/>
    <dgm:cxn modelId="{ACBAA9C5-0E50-4A18-B634-8943943D551E}" type="presParOf" srcId="{0B34D632-B524-42DD-A52C-F3FA6C0339A4}" destId="{843A30FF-ACC1-4441-8FB0-3F56DFE03C0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EA61F9-5BC9-4A85-98A9-B5B0E815E99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A22596-35E7-43EB-A0C9-324D4D609C3D}">
      <dgm:prSet phldrT="[Texto]"/>
      <dgm:spPr/>
      <dgm:t>
        <a:bodyPr/>
        <a:lstStyle/>
        <a:p>
          <a:r>
            <a:rPr lang="es-ES" b="1" dirty="0"/>
            <a:t>IDEAS CLAVE DE APRENDIZAJE SIGNIFICATIVO (AS) </a:t>
          </a:r>
        </a:p>
      </dgm:t>
    </dgm:pt>
    <dgm:pt modelId="{4AF6AB58-7F44-4850-8D99-069399C6CBB8}" type="parTrans" cxnId="{CD685700-BE8A-45D9-BB00-7B3C36EA1214}">
      <dgm:prSet/>
      <dgm:spPr/>
      <dgm:t>
        <a:bodyPr/>
        <a:lstStyle/>
        <a:p>
          <a:endParaRPr lang="es-ES"/>
        </a:p>
      </dgm:t>
    </dgm:pt>
    <dgm:pt modelId="{8E310CE4-06C2-4638-9FA1-A339A4F57FB3}" type="sibTrans" cxnId="{CD685700-BE8A-45D9-BB00-7B3C36EA1214}">
      <dgm:prSet/>
      <dgm:spPr/>
      <dgm:t>
        <a:bodyPr/>
        <a:lstStyle/>
        <a:p>
          <a:endParaRPr lang="es-ES"/>
        </a:p>
      </dgm:t>
    </dgm:pt>
    <dgm:pt modelId="{FE54E041-4CA2-4D5D-A526-17B5111985A3}">
      <dgm:prSet phldrT="[Texto]"/>
      <dgm:spPr/>
      <dgm:t>
        <a:bodyPr/>
        <a:lstStyle/>
        <a:p>
          <a:r>
            <a:rPr lang="es-ES" dirty="0"/>
            <a:t>ANTECEDENTES</a:t>
          </a:r>
        </a:p>
      </dgm:t>
    </dgm:pt>
    <dgm:pt modelId="{F8E24EF1-3B55-4F75-A906-2877366771F4}" type="parTrans" cxnId="{AF45A0EF-6682-4303-8703-8F8584198DAD}">
      <dgm:prSet/>
      <dgm:spPr/>
      <dgm:t>
        <a:bodyPr/>
        <a:lstStyle/>
        <a:p>
          <a:endParaRPr lang="es-ES"/>
        </a:p>
      </dgm:t>
    </dgm:pt>
    <dgm:pt modelId="{BA0A6A10-D713-4AB4-8C13-FE9BC43841FB}" type="sibTrans" cxnId="{AF45A0EF-6682-4303-8703-8F8584198DAD}">
      <dgm:prSet/>
      <dgm:spPr/>
      <dgm:t>
        <a:bodyPr/>
        <a:lstStyle/>
        <a:p>
          <a:endParaRPr lang="es-ES"/>
        </a:p>
      </dgm:t>
    </dgm:pt>
    <dgm:pt modelId="{DFEDAE15-79F8-4B0B-B2CF-ADBB905EC69F}">
      <dgm:prSet phldrT="[Texto]"/>
      <dgm:spPr/>
      <dgm:t>
        <a:bodyPr/>
        <a:lstStyle/>
        <a:p>
          <a:r>
            <a:rPr lang="es-ES" dirty="0"/>
            <a:t>EDUCACIÓN S. XXI</a:t>
          </a:r>
        </a:p>
      </dgm:t>
    </dgm:pt>
    <dgm:pt modelId="{7A9F47C7-D707-4875-AA50-1800759D0344}" type="parTrans" cxnId="{777ACF8A-E748-467A-BDD0-DDF54DFAC9D4}">
      <dgm:prSet/>
      <dgm:spPr/>
      <dgm:t>
        <a:bodyPr/>
        <a:lstStyle/>
        <a:p>
          <a:endParaRPr lang="es-ES"/>
        </a:p>
      </dgm:t>
    </dgm:pt>
    <dgm:pt modelId="{EACCBE8D-848F-4769-A0F6-293071ACFC4D}" type="sibTrans" cxnId="{777ACF8A-E748-467A-BDD0-DDF54DFAC9D4}">
      <dgm:prSet/>
      <dgm:spPr/>
      <dgm:t>
        <a:bodyPr/>
        <a:lstStyle/>
        <a:p>
          <a:endParaRPr lang="es-ES"/>
        </a:p>
      </dgm:t>
    </dgm:pt>
    <dgm:pt modelId="{3CF754C8-597F-44D7-843B-4F0713EB2D01}">
      <dgm:prSet phldrT="[Texto]"/>
      <dgm:spPr/>
      <dgm:t>
        <a:bodyPr/>
        <a:lstStyle/>
        <a:p>
          <a:r>
            <a:rPr lang="es-ES" dirty="0"/>
            <a:t>TEORÍA AS-REFERENTES</a:t>
          </a:r>
        </a:p>
      </dgm:t>
    </dgm:pt>
    <dgm:pt modelId="{63046AF9-B580-4D43-BDE0-DDFFC230AC8B}" type="parTrans" cxnId="{A918D3D6-E8F5-453D-95F2-4A66B3B1CE6E}">
      <dgm:prSet/>
      <dgm:spPr/>
      <dgm:t>
        <a:bodyPr/>
        <a:lstStyle/>
        <a:p>
          <a:endParaRPr lang="es-ES"/>
        </a:p>
      </dgm:t>
    </dgm:pt>
    <dgm:pt modelId="{A36BF242-61D5-4C17-838B-A790892D8421}" type="sibTrans" cxnId="{A918D3D6-E8F5-453D-95F2-4A66B3B1CE6E}">
      <dgm:prSet/>
      <dgm:spPr/>
      <dgm:t>
        <a:bodyPr/>
        <a:lstStyle/>
        <a:p>
          <a:endParaRPr lang="es-ES"/>
        </a:p>
      </dgm:t>
    </dgm:pt>
    <dgm:pt modelId="{F1664BBF-41C2-478C-B8E3-9934F76E3E19}">
      <dgm:prSet phldrT="[Texto]"/>
      <dgm:spPr/>
      <dgm:t>
        <a:bodyPr/>
        <a:lstStyle/>
        <a:p>
          <a:r>
            <a:rPr lang="es-ES" b="1" dirty="0"/>
            <a:t>APLICACIÓN AS EN EDUCACIÓN SUPERIOR</a:t>
          </a:r>
        </a:p>
      </dgm:t>
    </dgm:pt>
    <dgm:pt modelId="{76E4AAF9-E0AF-4DAC-B182-D0F294F1E15F}" type="parTrans" cxnId="{4E44A2BC-B12A-4F58-A26F-ECC0EC15DEB8}">
      <dgm:prSet/>
      <dgm:spPr/>
      <dgm:t>
        <a:bodyPr/>
        <a:lstStyle/>
        <a:p>
          <a:endParaRPr lang="es-ES"/>
        </a:p>
      </dgm:t>
    </dgm:pt>
    <dgm:pt modelId="{CEB8AD48-1450-4BEB-919B-EED15BA4C315}" type="sibTrans" cxnId="{4E44A2BC-B12A-4F58-A26F-ECC0EC15DEB8}">
      <dgm:prSet/>
      <dgm:spPr/>
      <dgm:t>
        <a:bodyPr/>
        <a:lstStyle/>
        <a:p>
          <a:endParaRPr lang="es-ES"/>
        </a:p>
      </dgm:t>
    </dgm:pt>
    <dgm:pt modelId="{BEA8840D-B11B-4DBB-A113-5E6ED12E126F}">
      <dgm:prSet phldrT="[Texto]"/>
      <dgm:spPr/>
      <dgm:t>
        <a:bodyPr/>
        <a:lstStyle/>
        <a:p>
          <a:r>
            <a:rPr lang="es-ES" dirty="0"/>
            <a:t>MMCC: QUÉ NO SON</a:t>
          </a:r>
        </a:p>
      </dgm:t>
    </dgm:pt>
    <dgm:pt modelId="{5DA1CF5A-91CA-4004-9A6C-C64558D73AF6}" type="parTrans" cxnId="{E4B894C2-B24E-4B7A-AF82-41B85A43B691}">
      <dgm:prSet/>
      <dgm:spPr/>
      <dgm:t>
        <a:bodyPr/>
        <a:lstStyle/>
        <a:p>
          <a:endParaRPr lang="es-ES"/>
        </a:p>
      </dgm:t>
    </dgm:pt>
    <dgm:pt modelId="{6A2A434A-0654-4827-B340-F435EE730BA0}" type="sibTrans" cxnId="{E4B894C2-B24E-4B7A-AF82-41B85A43B691}">
      <dgm:prSet/>
      <dgm:spPr/>
      <dgm:t>
        <a:bodyPr/>
        <a:lstStyle/>
        <a:p>
          <a:endParaRPr lang="es-ES"/>
        </a:p>
      </dgm:t>
    </dgm:pt>
    <dgm:pt modelId="{FCDBD908-2A07-469A-9A7E-B189197FC23D}">
      <dgm:prSet phldrT="[Texto]"/>
      <dgm:spPr/>
      <dgm:t>
        <a:bodyPr/>
        <a:lstStyle/>
        <a:p>
          <a:r>
            <a:rPr lang="es-ES" dirty="0"/>
            <a:t>PRÁCTICA DE MMCC</a:t>
          </a:r>
        </a:p>
      </dgm:t>
    </dgm:pt>
    <dgm:pt modelId="{D4836152-ADAA-44BD-B006-1C634DEB506F}" type="parTrans" cxnId="{2A880FA2-BB08-45B2-B74D-AFBFD490AF96}">
      <dgm:prSet/>
      <dgm:spPr/>
      <dgm:t>
        <a:bodyPr/>
        <a:lstStyle/>
        <a:p>
          <a:endParaRPr lang="es-ES"/>
        </a:p>
      </dgm:t>
    </dgm:pt>
    <dgm:pt modelId="{AA57EC5E-0CBF-4183-9943-DDA47A870E39}" type="sibTrans" cxnId="{2A880FA2-BB08-45B2-B74D-AFBFD490AF96}">
      <dgm:prSet/>
      <dgm:spPr/>
      <dgm:t>
        <a:bodyPr/>
        <a:lstStyle/>
        <a:p>
          <a:endParaRPr lang="es-ES"/>
        </a:p>
      </dgm:t>
    </dgm:pt>
    <dgm:pt modelId="{10D7B12C-066B-4D89-8D81-344DBBB699BB}">
      <dgm:prSet phldrT="[Texto]"/>
      <dgm:spPr/>
      <dgm:t>
        <a:bodyPr/>
        <a:lstStyle/>
        <a:p>
          <a:r>
            <a:rPr lang="es-ES" dirty="0"/>
            <a:t>MMCC: QUÉ SON</a:t>
          </a:r>
        </a:p>
      </dgm:t>
    </dgm:pt>
    <dgm:pt modelId="{DCF8E0E1-36F3-4A64-B0E0-EF1CC3084152}" type="parTrans" cxnId="{CEC2DBCC-603B-4FC4-AB44-B7DB9C6E4B23}">
      <dgm:prSet/>
      <dgm:spPr/>
      <dgm:t>
        <a:bodyPr/>
        <a:lstStyle/>
        <a:p>
          <a:endParaRPr lang="es-ES"/>
        </a:p>
      </dgm:t>
    </dgm:pt>
    <dgm:pt modelId="{330E9DD4-92CD-4EED-B41F-7E3792A9C8EB}" type="sibTrans" cxnId="{CEC2DBCC-603B-4FC4-AB44-B7DB9C6E4B23}">
      <dgm:prSet/>
      <dgm:spPr/>
      <dgm:t>
        <a:bodyPr/>
        <a:lstStyle/>
        <a:p>
          <a:endParaRPr lang="es-ES"/>
        </a:p>
      </dgm:t>
    </dgm:pt>
    <dgm:pt modelId="{85BE84A4-2783-40D2-91C7-4D4631936742}">
      <dgm:prSet phldrT="[Texto]"/>
      <dgm:spPr/>
      <dgm:t>
        <a:bodyPr/>
        <a:lstStyle/>
        <a:p>
          <a:r>
            <a:rPr lang="es-ES" dirty="0"/>
            <a:t>POSICIONAMIENTO</a:t>
          </a:r>
        </a:p>
      </dgm:t>
    </dgm:pt>
    <dgm:pt modelId="{ED4CE097-17FA-491D-B82B-E713E756242E}" type="parTrans" cxnId="{03D376AE-9E25-4E77-80BB-DA188FA9A638}">
      <dgm:prSet/>
      <dgm:spPr/>
      <dgm:t>
        <a:bodyPr/>
        <a:lstStyle/>
        <a:p>
          <a:endParaRPr lang="es-ES"/>
        </a:p>
      </dgm:t>
    </dgm:pt>
    <dgm:pt modelId="{DE4F5F25-335B-4211-9AFA-8819139762AB}" type="sibTrans" cxnId="{03D376AE-9E25-4E77-80BB-DA188FA9A638}">
      <dgm:prSet/>
      <dgm:spPr/>
      <dgm:t>
        <a:bodyPr/>
        <a:lstStyle/>
        <a:p>
          <a:endParaRPr lang="es-ES"/>
        </a:p>
      </dgm:t>
    </dgm:pt>
    <dgm:pt modelId="{04620C6A-99F7-40F4-AD10-DC88B5B00176}">
      <dgm:prSet phldrT="[Texto]"/>
      <dgm:spPr/>
      <dgm:t>
        <a:bodyPr/>
        <a:lstStyle/>
        <a:p>
          <a:r>
            <a:rPr lang="es-ES" dirty="0"/>
            <a:t>UTILIDAD DE MMCC</a:t>
          </a:r>
        </a:p>
      </dgm:t>
    </dgm:pt>
    <dgm:pt modelId="{8BF3D28C-805F-474B-B6ED-E41CE62A02DE}" type="parTrans" cxnId="{CD2F766C-2A07-4EB0-9D1A-F9CCDF954054}">
      <dgm:prSet/>
      <dgm:spPr/>
      <dgm:t>
        <a:bodyPr/>
        <a:lstStyle/>
        <a:p>
          <a:endParaRPr lang="es-ES"/>
        </a:p>
      </dgm:t>
    </dgm:pt>
    <dgm:pt modelId="{4A1F4AB6-596F-4B90-8525-922EFC4B4167}" type="sibTrans" cxnId="{CD2F766C-2A07-4EB0-9D1A-F9CCDF954054}">
      <dgm:prSet/>
      <dgm:spPr/>
      <dgm:t>
        <a:bodyPr/>
        <a:lstStyle/>
        <a:p>
          <a:endParaRPr lang="es-ES"/>
        </a:p>
      </dgm:t>
    </dgm:pt>
    <dgm:pt modelId="{ADEA75EA-E618-448C-8C9C-47A103EA24B4}">
      <dgm:prSet phldrT="[Texto]"/>
      <dgm:spPr/>
      <dgm:t>
        <a:bodyPr/>
        <a:lstStyle/>
        <a:p>
          <a:r>
            <a:rPr lang="es-ES" dirty="0"/>
            <a:t>PROCEDIMIENTO EN EL AULA</a:t>
          </a:r>
        </a:p>
      </dgm:t>
    </dgm:pt>
    <dgm:pt modelId="{F1B45CA6-0058-49EE-9AC2-212B9D60695C}" type="parTrans" cxnId="{9E3BA75F-B163-4568-9772-0999133CF893}">
      <dgm:prSet/>
      <dgm:spPr/>
      <dgm:t>
        <a:bodyPr/>
        <a:lstStyle/>
        <a:p>
          <a:endParaRPr lang="es-ES"/>
        </a:p>
      </dgm:t>
    </dgm:pt>
    <dgm:pt modelId="{8A7333CC-BEDB-4D8D-B456-B650023720F0}" type="sibTrans" cxnId="{9E3BA75F-B163-4568-9772-0999133CF893}">
      <dgm:prSet/>
      <dgm:spPr/>
      <dgm:t>
        <a:bodyPr/>
        <a:lstStyle/>
        <a:p>
          <a:endParaRPr lang="es-ES"/>
        </a:p>
      </dgm:t>
    </dgm:pt>
    <dgm:pt modelId="{705D42F8-279A-47E7-ABD0-BF2369F5D46E}">
      <dgm:prSet phldrT="[Texto]"/>
      <dgm:spPr/>
      <dgm:t>
        <a:bodyPr/>
        <a:lstStyle/>
        <a:p>
          <a:r>
            <a:rPr lang="es-ES" dirty="0"/>
            <a:t>APLICACIONES DE MMCC</a:t>
          </a:r>
        </a:p>
      </dgm:t>
    </dgm:pt>
    <dgm:pt modelId="{0837CA69-F47C-4C0A-8CDF-048A31009984}" type="parTrans" cxnId="{49C7D91A-4F4F-4B4E-8AF4-CC5AD068E2EC}">
      <dgm:prSet/>
      <dgm:spPr/>
      <dgm:t>
        <a:bodyPr/>
        <a:lstStyle/>
        <a:p>
          <a:endParaRPr lang="es-ES"/>
        </a:p>
      </dgm:t>
    </dgm:pt>
    <dgm:pt modelId="{F3894CCB-F462-4641-A490-40B99D1795D7}" type="sibTrans" cxnId="{49C7D91A-4F4F-4B4E-8AF4-CC5AD068E2EC}">
      <dgm:prSet/>
      <dgm:spPr/>
      <dgm:t>
        <a:bodyPr/>
        <a:lstStyle/>
        <a:p>
          <a:endParaRPr lang="es-ES"/>
        </a:p>
      </dgm:t>
    </dgm:pt>
    <dgm:pt modelId="{0A97FAD5-A757-40E8-BEF3-8648D138DBDA}">
      <dgm:prSet phldrT="[Texto]"/>
      <dgm:spPr/>
      <dgm:t>
        <a:bodyPr/>
        <a:lstStyle/>
        <a:p>
          <a:r>
            <a:rPr lang="es-ES" dirty="0"/>
            <a:t>EJEMPLOS EN ES</a:t>
          </a:r>
        </a:p>
      </dgm:t>
    </dgm:pt>
    <dgm:pt modelId="{C7FBC414-A6BB-4106-8195-44499580CF23}" type="parTrans" cxnId="{203485C9-7FA1-46EF-AC30-9B1216E2D284}">
      <dgm:prSet/>
      <dgm:spPr/>
      <dgm:t>
        <a:bodyPr/>
        <a:lstStyle/>
        <a:p>
          <a:endParaRPr lang="es-ES"/>
        </a:p>
      </dgm:t>
    </dgm:pt>
    <dgm:pt modelId="{32EA489A-9EED-4305-8A21-33EC288A989C}" type="sibTrans" cxnId="{203485C9-7FA1-46EF-AC30-9B1216E2D284}">
      <dgm:prSet/>
      <dgm:spPr/>
      <dgm:t>
        <a:bodyPr/>
        <a:lstStyle/>
        <a:p>
          <a:endParaRPr lang="es-ES"/>
        </a:p>
      </dgm:t>
    </dgm:pt>
    <dgm:pt modelId="{473C056D-8BCE-491D-B105-8AA5D21751B0}">
      <dgm:prSet phldrT="[Texto]"/>
      <dgm:spPr/>
      <dgm:t>
        <a:bodyPr/>
        <a:lstStyle/>
        <a:p>
          <a:r>
            <a:rPr lang="es-ES" dirty="0"/>
            <a:t>ODS Y SOSTENIBILIDAD</a:t>
          </a:r>
        </a:p>
      </dgm:t>
    </dgm:pt>
    <dgm:pt modelId="{D3CB8430-614C-4791-9BB5-A2CEC578792A}" type="parTrans" cxnId="{A2C1BC4A-FEA5-46E3-B70B-CF8615EAAEE7}">
      <dgm:prSet/>
      <dgm:spPr/>
      <dgm:t>
        <a:bodyPr/>
        <a:lstStyle/>
        <a:p>
          <a:endParaRPr lang="es-ES"/>
        </a:p>
      </dgm:t>
    </dgm:pt>
    <dgm:pt modelId="{9E11CF8B-F17A-4E8A-94E5-8CCD86FE43FD}" type="sibTrans" cxnId="{A2C1BC4A-FEA5-46E3-B70B-CF8615EAAEE7}">
      <dgm:prSet/>
      <dgm:spPr/>
      <dgm:t>
        <a:bodyPr/>
        <a:lstStyle/>
        <a:p>
          <a:endParaRPr lang="es-ES"/>
        </a:p>
      </dgm:t>
    </dgm:pt>
    <dgm:pt modelId="{FEB197DA-A2F6-4D31-86A1-6924D4BD7DC7}">
      <dgm:prSet phldrT="[Texto]"/>
      <dgm:spPr/>
      <dgm:t>
        <a:bodyPr/>
        <a:lstStyle/>
        <a:p>
          <a:r>
            <a:rPr lang="es-ES" dirty="0"/>
            <a:t>ERRORES CONCEPTUALES</a:t>
          </a:r>
        </a:p>
      </dgm:t>
    </dgm:pt>
    <dgm:pt modelId="{8C3D4CF3-B2DC-4785-8A91-FEED85E0DF8C}" type="parTrans" cxnId="{E8E4DD1B-8EC6-48FB-964D-0F1DDDB9C6A5}">
      <dgm:prSet/>
      <dgm:spPr/>
      <dgm:t>
        <a:bodyPr/>
        <a:lstStyle/>
        <a:p>
          <a:endParaRPr lang="es-ES"/>
        </a:p>
      </dgm:t>
    </dgm:pt>
    <dgm:pt modelId="{B013723D-7958-4126-984A-2F93DA960B87}" type="sibTrans" cxnId="{E8E4DD1B-8EC6-48FB-964D-0F1DDDB9C6A5}">
      <dgm:prSet/>
      <dgm:spPr/>
      <dgm:t>
        <a:bodyPr/>
        <a:lstStyle/>
        <a:p>
          <a:endParaRPr lang="es-ES"/>
        </a:p>
      </dgm:t>
    </dgm:pt>
    <dgm:pt modelId="{256B0FD3-7CA8-4B5D-94C4-2604C4AB7513}">
      <dgm:prSet phldrT="[Texto]"/>
      <dgm:spPr/>
      <dgm:t>
        <a:bodyPr/>
        <a:lstStyle/>
        <a:p>
          <a:r>
            <a:rPr lang="es-ES" dirty="0"/>
            <a:t>EVALUACIÓN AUTÉNTICA</a:t>
          </a:r>
        </a:p>
      </dgm:t>
    </dgm:pt>
    <dgm:pt modelId="{7D4E9264-FB3D-4514-9A79-2E1710C75FBC}" type="parTrans" cxnId="{13426DCC-F69D-40E2-BA47-1E6A7EF00505}">
      <dgm:prSet/>
      <dgm:spPr/>
      <dgm:t>
        <a:bodyPr/>
        <a:lstStyle/>
        <a:p>
          <a:endParaRPr lang="es-ES"/>
        </a:p>
      </dgm:t>
    </dgm:pt>
    <dgm:pt modelId="{F193A0C9-EAB2-4E15-832A-CA745EBCD6B8}" type="sibTrans" cxnId="{13426DCC-F69D-40E2-BA47-1E6A7EF00505}">
      <dgm:prSet/>
      <dgm:spPr/>
      <dgm:t>
        <a:bodyPr/>
        <a:lstStyle/>
        <a:p>
          <a:endParaRPr lang="es-ES"/>
        </a:p>
      </dgm:t>
    </dgm:pt>
    <dgm:pt modelId="{A5DB2D15-C841-4005-9D54-66E5AD17DDCD}" type="pres">
      <dgm:prSet presAssocID="{73EA61F9-5BC9-4A85-98A9-B5B0E815E99D}" presName="layout" presStyleCnt="0">
        <dgm:presLayoutVars>
          <dgm:chMax/>
          <dgm:chPref/>
          <dgm:dir/>
          <dgm:resizeHandles/>
        </dgm:presLayoutVars>
      </dgm:prSet>
      <dgm:spPr/>
    </dgm:pt>
    <dgm:pt modelId="{05F49E77-6074-45FC-A93F-4A67128D1129}" type="pres">
      <dgm:prSet presAssocID="{4BA22596-35E7-43EB-A0C9-324D4D609C3D}" presName="root" presStyleCnt="0">
        <dgm:presLayoutVars>
          <dgm:chMax/>
          <dgm:chPref/>
        </dgm:presLayoutVars>
      </dgm:prSet>
      <dgm:spPr/>
    </dgm:pt>
    <dgm:pt modelId="{FFDD2501-996D-4BA2-A7FB-FDC68E1D9E10}" type="pres">
      <dgm:prSet presAssocID="{4BA22596-35E7-43EB-A0C9-324D4D609C3D}" presName="rootComposite" presStyleCnt="0">
        <dgm:presLayoutVars/>
      </dgm:prSet>
      <dgm:spPr/>
    </dgm:pt>
    <dgm:pt modelId="{A2AE9849-86F2-4B66-8C54-836F6F72539B}" type="pres">
      <dgm:prSet presAssocID="{4BA22596-35E7-43EB-A0C9-324D4D609C3D}" presName="ParentAccent" presStyleLbl="alignNode1" presStyleIdx="0" presStyleCnt="2"/>
      <dgm:spPr/>
    </dgm:pt>
    <dgm:pt modelId="{3FDB2004-FA73-45ED-AF75-C51B5629932A}" type="pres">
      <dgm:prSet presAssocID="{4BA22596-35E7-43EB-A0C9-324D4D609C3D}" presName="ParentSmallAccent" presStyleLbl="fgAcc1" presStyleIdx="0" presStyleCnt="2"/>
      <dgm:spPr/>
    </dgm:pt>
    <dgm:pt modelId="{CEB5CE32-3439-4041-8310-0C3BA02FE156}" type="pres">
      <dgm:prSet presAssocID="{4BA22596-35E7-43EB-A0C9-324D4D609C3D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EF04841-2CF1-43B1-8A6B-6CAE113ACE1B}" type="pres">
      <dgm:prSet presAssocID="{4BA22596-35E7-43EB-A0C9-324D4D609C3D}" presName="childShape" presStyleCnt="0">
        <dgm:presLayoutVars>
          <dgm:chMax val="0"/>
          <dgm:chPref val="0"/>
        </dgm:presLayoutVars>
      </dgm:prSet>
      <dgm:spPr/>
    </dgm:pt>
    <dgm:pt modelId="{33114BBE-A088-4710-A967-F364BB02C561}" type="pres">
      <dgm:prSet presAssocID="{FE54E041-4CA2-4D5D-A526-17B5111985A3}" presName="childComposite" presStyleCnt="0">
        <dgm:presLayoutVars>
          <dgm:chMax val="0"/>
          <dgm:chPref val="0"/>
        </dgm:presLayoutVars>
      </dgm:prSet>
      <dgm:spPr/>
    </dgm:pt>
    <dgm:pt modelId="{81F8D0AD-9B41-4D89-9C9B-C38F340611D6}" type="pres">
      <dgm:prSet presAssocID="{FE54E041-4CA2-4D5D-A526-17B5111985A3}" presName="ChildAccent" presStyleLbl="solidFgAcc1" presStyleIdx="0" presStyleCnt="14"/>
      <dgm:spPr/>
    </dgm:pt>
    <dgm:pt modelId="{23B3ECE2-3766-4825-AB3E-D64CED012D2E}" type="pres">
      <dgm:prSet presAssocID="{FE54E041-4CA2-4D5D-A526-17B5111985A3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644A9DB-F466-497D-A165-8623532311CA}" type="pres">
      <dgm:prSet presAssocID="{DFEDAE15-79F8-4B0B-B2CF-ADBB905EC69F}" presName="childComposite" presStyleCnt="0">
        <dgm:presLayoutVars>
          <dgm:chMax val="0"/>
          <dgm:chPref val="0"/>
        </dgm:presLayoutVars>
      </dgm:prSet>
      <dgm:spPr/>
    </dgm:pt>
    <dgm:pt modelId="{EFAC4A8D-508F-4414-9E4E-9209CDDA93E5}" type="pres">
      <dgm:prSet presAssocID="{DFEDAE15-79F8-4B0B-B2CF-ADBB905EC69F}" presName="ChildAccent" presStyleLbl="solidFgAcc1" presStyleIdx="1" presStyleCnt="14"/>
      <dgm:spPr/>
    </dgm:pt>
    <dgm:pt modelId="{DDC0EB13-7552-4DD6-A737-A7BE67A37F0B}" type="pres">
      <dgm:prSet presAssocID="{DFEDAE15-79F8-4B0B-B2CF-ADBB905EC69F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084F2D4-70D1-440E-8F5B-0AA96B52247F}" type="pres">
      <dgm:prSet presAssocID="{3CF754C8-597F-44D7-843B-4F0713EB2D01}" presName="childComposite" presStyleCnt="0">
        <dgm:presLayoutVars>
          <dgm:chMax val="0"/>
          <dgm:chPref val="0"/>
        </dgm:presLayoutVars>
      </dgm:prSet>
      <dgm:spPr/>
    </dgm:pt>
    <dgm:pt modelId="{CEF129DF-DB48-462C-8A6E-783DC0B018BB}" type="pres">
      <dgm:prSet presAssocID="{3CF754C8-597F-44D7-843B-4F0713EB2D01}" presName="ChildAccent" presStyleLbl="solidFgAcc1" presStyleIdx="2" presStyleCnt="14"/>
      <dgm:spPr/>
    </dgm:pt>
    <dgm:pt modelId="{6BE6A466-FED1-4C2E-800D-57E5A9FD4460}" type="pres">
      <dgm:prSet presAssocID="{3CF754C8-597F-44D7-843B-4F0713EB2D01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00DD533-82FD-4169-A350-FE6B91959052}" type="pres">
      <dgm:prSet presAssocID="{FEB197DA-A2F6-4D31-86A1-6924D4BD7DC7}" presName="childComposite" presStyleCnt="0">
        <dgm:presLayoutVars>
          <dgm:chMax val="0"/>
          <dgm:chPref val="0"/>
        </dgm:presLayoutVars>
      </dgm:prSet>
      <dgm:spPr/>
    </dgm:pt>
    <dgm:pt modelId="{65D97D0D-9F7F-488C-8F43-D38F0C722C91}" type="pres">
      <dgm:prSet presAssocID="{FEB197DA-A2F6-4D31-86A1-6924D4BD7DC7}" presName="ChildAccent" presStyleLbl="solidFgAcc1" presStyleIdx="3" presStyleCnt="14"/>
      <dgm:spPr/>
    </dgm:pt>
    <dgm:pt modelId="{B741CD01-7368-44C7-9DCC-BB85392B149E}" type="pres">
      <dgm:prSet presAssocID="{FEB197DA-A2F6-4D31-86A1-6924D4BD7DC7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D989FBB3-73E4-4EAD-9490-136315685AC6}" type="pres">
      <dgm:prSet presAssocID="{256B0FD3-7CA8-4B5D-94C4-2604C4AB7513}" presName="childComposite" presStyleCnt="0">
        <dgm:presLayoutVars>
          <dgm:chMax val="0"/>
          <dgm:chPref val="0"/>
        </dgm:presLayoutVars>
      </dgm:prSet>
      <dgm:spPr/>
    </dgm:pt>
    <dgm:pt modelId="{ACE87173-4008-450C-9313-EB66D5B88F98}" type="pres">
      <dgm:prSet presAssocID="{256B0FD3-7CA8-4B5D-94C4-2604C4AB7513}" presName="ChildAccent" presStyleLbl="solidFgAcc1" presStyleIdx="4" presStyleCnt="14"/>
      <dgm:spPr/>
    </dgm:pt>
    <dgm:pt modelId="{58E687F9-4AF0-45B2-8E9D-6E9EE667F2F5}" type="pres">
      <dgm:prSet presAssocID="{256B0FD3-7CA8-4B5D-94C4-2604C4AB7513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AE03F0E4-6713-45A1-9F29-C851641DAED6}" type="pres">
      <dgm:prSet presAssocID="{85BE84A4-2783-40D2-91C7-4D4631936742}" presName="childComposite" presStyleCnt="0">
        <dgm:presLayoutVars>
          <dgm:chMax val="0"/>
          <dgm:chPref val="0"/>
        </dgm:presLayoutVars>
      </dgm:prSet>
      <dgm:spPr/>
    </dgm:pt>
    <dgm:pt modelId="{45B8C413-0212-4943-BEB9-0FE9607C856C}" type="pres">
      <dgm:prSet presAssocID="{85BE84A4-2783-40D2-91C7-4D4631936742}" presName="ChildAccent" presStyleLbl="solidFgAcc1" presStyleIdx="5" presStyleCnt="14"/>
      <dgm:spPr/>
    </dgm:pt>
    <dgm:pt modelId="{ECEDD3F2-1F1E-424D-BC99-1D20A9C1F5ED}" type="pres">
      <dgm:prSet presAssocID="{85BE84A4-2783-40D2-91C7-4D4631936742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3F504FAC-DA05-4C7D-850E-796F98BC6160}" type="pres">
      <dgm:prSet presAssocID="{473C056D-8BCE-491D-B105-8AA5D21751B0}" presName="childComposite" presStyleCnt="0">
        <dgm:presLayoutVars>
          <dgm:chMax val="0"/>
          <dgm:chPref val="0"/>
        </dgm:presLayoutVars>
      </dgm:prSet>
      <dgm:spPr/>
    </dgm:pt>
    <dgm:pt modelId="{796A7F61-0BF2-4AB1-AFC0-1A5EF993A605}" type="pres">
      <dgm:prSet presAssocID="{473C056D-8BCE-491D-B105-8AA5D21751B0}" presName="ChildAccent" presStyleLbl="solidFgAcc1" presStyleIdx="6" presStyleCnt="14"/>
      <dgm:spPr/>
    </dgm:pt>
    <dgm:pt modelId="{FF2AABEE-91F9-449D-8BCE-6F84D38538A2}" type="pres">
      <dgm:prSet presAssocID="{473C056D-8BCE-491D-B105-8AA5D21751B0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63BC9143-DD90-466D-A408-AF2DA07668E4}" type="pres">
      <dgm:prSet presAssocID="{F1664BBF-41C2-478C-B8E3-9934F76E3E19}" presName="root" presStyleCnt="0">
        <dgm:presLayoutVars>
          <dgm:chMax/>
          <dgm:chPref/>
        </dgm:presLayoutVars>
      </dgm:prSet>
      <dgm:spPr/>
    </dgm:pt>
    <dgm:pt modelId="{3F8BC45A-06AD-4F6E-8312-B3D5D755CB5E}" type="pres">
      <dgm:prSet presAssocID="{F1664BBF-41C2-478C-B8E3-9934F76E3E19}" presName="rootComposite" presStyleCnt="0">
        <dgm:presLayoutVars/>
      </dgm:prSet>
      <dgm:spPr/>
    </dgm:pt>
    <dgm:pt modelId="{D9D94B5D-E4A2-4D66-A8EF-360F41752FCC}" type="pres">
      <dgm:prSet presAssocID="{F1664BBF-41C2-478C-B8E3-9934F76E3E19}" presName="ParentAccent" presStyleLbl="alignNode1" presStyleIdx="1" presStyleCnt="2"/>
      <dgm:spPr>
        <a:ln>
          <a:solidFill>
            <a:schemeClr val="accent1"/>
          </a:solidFill>
        </a:ln>
      </dgm:spPr>
    </dgm:pt>
    <dgm:pt modelId="{3F56B2B9-48E7-4C6C-8DD4-CCCEF05EE9E7}" type="pres">
      <dgm:prSet presAssocID="{F1664BBF-41C2-478C-B8E3-9934F76E3E19}" presName="ParentSmallAccent" presStyleLbl="fgAcc1" presStyleIdx="1" presStyleCnt="2"/>
      <dgm:spPr/>
    </dgm:pt>
    <dgm:pt modelId="{41E14401-EC57-42CB-AB8D-ACD0FD3180FC}" type="pres">
      <dgm:prSet presAssocID="{F1664BBF-41C2-478C-B8E3-9934F76E3E19}" presName="Parent" presStyleLbl="revTx" presStyleIdx="8" presStyleCnt="16" custScaleX="117559">
        <dgm:presLayoutVars>
          <dgm:chMax/>
          <dgm:chPref val="4"/>
          <dgm:bulletEnabled val="1"/>
        </dgm:presLayoutVars>
      </dgm:prSet>
      <dgm:spPr/>
    </dgm:pt>
    <dgm:pt modelId="{0E8BDCB3-D81C-4E99-B161-AA505D241395}" type="pres">
      <dgm:prSet presAssocID="{F1664BBF-41C2-478C-B8E3-9934F76E3E19}" presName="childShape" presStyleCnt="0">
        <dgm:presLayoutVars>
          <dgm:chMax val="0"/>
          <dgm:chPref val="0"/>
        </dgm:presLayoutVars>
      </dgm:prSet>
      <dgm:spPr/>
    </dgm:pt>
    <dgm:pt modelId="{3042D627-FB41-4CAA-A44F-2033514B4B7F}" type="pres">
      <dgm:prSet presAssocID="{BEA8840D-B11B-4DBB-A113-5E6ED12E126F}" presName="childComposite" presStyleCnt="0">
        <dgm:presLayoutVars>
          <dgm:chMax val="0"/>
          <dgm:chPref val="0"/>
        </dgm:presLayoutVars>
      </dgm:prSet>
      <dgm:spPr/>
    </dgm:pt>
    <dgm:pt modelId="{F1EEC1C3-F59E-4DF3-A306-7BE13AE541F6}" type="pres">
      <dgm:prSet presAssocID="{BEA8840D-B11B-4DBB-A113-5E6ED12E126F}" presName="ChildAccent" presStyleLbl="solidFgAcc1" presStyleIdx="7" presStyleCnt="14"/>
      <dgm:spPr/>
    </dgm:pt>
    <dgm:pt modelId="{AF6017B7-FEAF-40CD-9A9E-F82058EC0CB8}" type="pres">
      <dgm:prSet presAssocID="{BEA8840D-B11B-4DBB-A113-5E6ED12E126F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21B55FD6-A1F0-4A0D-A17D-EF912B977090}" type="pres">
      <dgm:prSet presAssocID="{FCDBD908-2A07-469A-9A7E-B189197FC23D}" presName="childComposite" presStyleCnt="0">
        <dgm:presLayoutVars>
          <dgm:chMax val="0"/>
          <dgm:chPref val="0"/>
        </dgm:presLayoutVars>
      </dgm:prSet>
      <dgm:spPr/>
    </dgm:pt>
    <dgm:pt modelId="{7A1ADE3A-1226-42F0-91E8-CC888A4C5E2A}" type="pres">
      <dgm:prSet presAssocID="{FCDBD908-2A07-469A-9A7E-B189197FC23D}" presName="ChildAccent" presStyleLbl="solidFgAcc1" presStyleIdx="8" presStyleCnt="14"/>
      <dgm:spPr/>
    </dgm:pt>
    <dgm:pt modelId="{A5C80C0B-32C0-4472-ABFE-534E19EBBD7F}" type="pres">
      <dgm:prSet presAssocID="{FCDBD908-2A07-469A-9A7E-B189197FC23D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5C07CE90-273A-4F28-A356-BABB19267DA9}" type="pres">
      <dgm:prSet presAssocID="{10D7B12C-066B-4D89-8D81-344DBBB699BB}" presName="childComposite" presStyleCnt="0">
        <dgm:presLayoutVars>
          <dgm:chMax val="0"/>
          <dgm:chPref val="0"/>
        </dgm:presLayoutVars>
      </dgm:prSet>
      <dgm:spPr/>
    </dgm:pt>
    <dgm:pt modelId="{920B9452-4BCB-42D4-AA0D-38A51E7AD768}" type="pres">
      <dgm:prSet presAssocID="{10D7B12C-066B-4D89-8D81-344DBBB699BB}" presName="ChildAccent" presStyleLbl="solidFgAcc1" presStyleIdx="9" presStyleCnt="14"/>
      <dgm:spPr/>
    </dgm:pt>
    <dgm:pt modelId="{24A64F06-08AB-4C2D-AFB2-E3AB96C32E58}" type="pres">
      <dgm:prSet presAssocID="{10D7B12C-066B-4D89-8D81-344DBBB699BB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E0494D4D-EB99-4FEF-9A05-6A32E33BC2BA}" type="pres">
      <dgm:prSet presAssocID="{04620C6A-99F7-40F4-AD10-DC88B5B00176}" presName="childComposite" presStyleCnt="0">
        <dgm:presLayoutVars>
          <dgm:chMax val="0"/>
          <dgm:chPref val="0"/>
        </dgm:presLayoutVars>
      </dgm:prSet>
      <dgm:spPr/>
    </dgm:pt>
    <dgm:pt modelId="{EDA5691B-B366-4B3E-859C-2D9225A11FF2}" type="pres">
      <dgm:prSet presAssocID="{04620C6A-99F7-40F4-AD10-DC88B5B00176}" presName="ChildAccent" presStyleLbl="solidFgAcc1" presStyleIdx="10" presStyleCnt="14"/>
      <dgm:spPr/>
    </dgm:pt>
    <dgm:pt modelId="{169A6874-96B8-4909-94B1-AD745D067C9B}" type="pres">
      <dgm:prSet presAssocID="{04620C6A-99F7-40F4-AD10-DC88B5B00176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1F6B6668-B179-4165-94EA-81912100F5C9}" type="pres">
      <dgm:prSet presAssocID="{ADEA75EA-E618-448C-8C9C-47A103EA24B4}" presName="childComposite" presStyleCnt="0">
        <dgm:presLayoutVars>
          <dgm:chMax val="0"/>
          <dgm:chPref val="0"/>
        </dgm:presLayoutVars>
      </dgm:prSet>
      <dgm:spPr/>
    </dgm:pt>
    <dgm:pt modelId="{3A3E9CEE-30C1-4C1F-A758-21C237AAA0A0}" type="pres">
      <dgm:prSet presAssocID="{ADEA75EA-E618-448C-8C9C-47A103EA24B4}" presName="ChildAccent" presStyleLbl="solidFgAcc1" presStyleIdx="11" presStyleCnt="14"/>
      <dgm:spPr/>
    </dgm:pt>
    <dgm:pt modelId="{B3158043-C130-49F6-83BB-3A9C9F41A768}" type="pres">
      <dgm:prSet presAssocID="{ADEA75EA-E618-448C-8C9C-47A103EA24B4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689BC682-C060-450B-9548-8C1A9D0E77A9}" type="pres">
      <dgm:prSet presAssocID="{705D42F8-279A-47E7-ABD0-BF2369F5D46E}" presName="childComposite" presStyleCnt="0">
        <dgm:presLayoutVars>
          <dgm:chMax val="0"/>
          <dgm:chPref val="0"/>
        </dgm:presLayoutVars>
      </dgm:prSet>
      <dgm:spPr/>
    </dgm:pt>
    <dgm:pt modelId="{28776823-FDBC-46C3-9128-F62838946C1D}" type="pres">
      <dgm:prSet presAssocID="{705D42F8-279A-47E7-ABD0-BF2369F5D46E}" presName="ChildAccent" presStyleLbl="solidFgAcc1" presStyleIdx="12" presStyleCnt="14"/>
      <dgm:spPr/>
    </dgm:pt>
    <dgm:pt modelId="{A6606795-B059-44BC-BA33-C03C634390AA}" type="pres">
      <dgm:prSet presAssocID="{705D42F8-279A-47E7-ABD0-BF2369F5D46E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B28E9417-6204-4967-951E-323A439896B9}" type="pres">
      <dgm:prSet presAssocID="{0A97FAD5-A757-40E8-BEF3-8648D138DBDA}" presName="childComposite" presStyleCnt="0">
        <dgm:presLayoutVars>
          <dgm:chMax val="0"/>
          <dgm:chPref val="0"/>
        </dgm:presLayoutVars>
      </dgm:prSet>
      <dgm:spPr/>
    </dgm:pt>
    <dgm:pt modelId="{9434F67C-F2C2-494D-8B2F-73A34C4A6044}" type="pres">
      <dgm:prSet presAssocID="{0A97FAD5-A757-40E8-BEF3-8648D138DBDA}" presName="ChildAccent" presStyleLbl="solidFgAcc1" presStyleIdx="13" presStyleCnt="14"/>
      <dgm:spPr/>
    </dgm:pt>
    <dgm:pt modelId="{AB336F81-B7D4-42D0-AAC0-A6FCF5062488}" type="pres">
      <dgm:prSet presAssocID="{0A97FAD5-A757-40E8-BEF3-8648D138DBDA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CD685700-BE8A-45D9-BB00-7B3C36EA1214}" srcId="{73EA61F9-5BC9-4A85-98A9-B5B0E815E99D}" destId="{4BA22596-35E7-43EB-A0C9-324D4D609C3D}" srcOrd="0" destOrd="0" parTransId="{4AF6AB58-7F44-4850-8D99-069399C6CBB8}" sibTransId="{8E310CE4-06C2-4638-9FA1-A339A4F57FB3}"/>
    <dgm:cxn modelId="{61F1A402-38E8-4455-8259-C04F00AA90D4}" type="presOf" srcId="{473C056D-8BCE-491D-B105-8AA5D21751B0}" destId="{FF2AABEE-91F9-449D-8BCE-6F84D38538A2}" srcOrd="0" destOrd="0" presId="urn:microsoft.com/office/officeart/2008/layout/SquareAccentList"/>
    <dgm:cxn modelId="{57F91A07-E2C4-48B1-B826-97115A7451CB}" type="presOf" srcId="{04620C6A-99F7-40F4-AD10-DC88B5B00176}" destId="{169A6874-96B8-4909-94B1-AD745D067C9B}" srcOrd="0" destOrd="0" presId="urn:microsoft.com/office/officeart/2008/layout/SquareAccentList"/>
    <dgm:cxn modelId="{3A60B212-CC0F-49BD-8C54-B37A394A6288}" type="presOf" srcId="{F1664BBF-41C2-478C-B8E3-9934F76E3E19}" destId="{41E14401-EC57-42CB-AB8D-ACD0FD3180FC}" srcOrd="0" destOrd="0" presId="urn:microsoft.com/office/officeart/2008/layout/SquareAccentList"/>
    <dgm:cxn modelId="{AC808918-E25A-464A-8168-528B7469FBC3}" type="presOf" srcId="{FEB197DA-A2F6-4D31-86A1-6924D4BD7DC7}" destId="{B741CD01-7368-44C7-9DCC-BB85392B149E}" srcOrd="0" destOrd="0" presId="urn:microsoft.com/office/officeart/2008/layout/SquareAccentList"/>
    <dgm:cxn modelId="{49C7D91A-4F4F-4B4E-8AF4-CC5AD068E2EC}" srcId="{F1664BBF-41C2-478C-B8E3-9934F76E3E19}" destId="{705D42F8-279A-47E7-ABD0-BF2369F5D46E}" srcOrd="5" destOrd="0" parTransId="{0837CA69-F47C-4C0A-8CDF-048A31009984}" sibTransId="{F3894CCB-F462-4641-A490-40B99D1795D7}"/>
    <dgm:cxn modelId="{E8E4DD1B-8EC6-48FB-964D-0F1DDDB9C6A5}" srcId="{4BA22596-35E7-43EB-A0C9-324D4D609C3D}" destId="{FEB197DA-A2F6-4D31-86A1-6924D4BD7DC7}" srcOrd="3" destOrd="0" parTransId="{8C3D4CF3-B2DC-4785-8A91-FEED85E0DF8C}" sibTransId="{B013723D-7958-4126-984A-2F93DA960B87}"/>
    <dgm:cxn modelId="{CB7BD834-E725-4007-8C11-E21017626565}" type="presOf" srcId="{DFEDAE15-79F8-4B0B-B2CF-ADBB905EC69F}" destId="{DDC0EB13-7552-4DD6-A737-A7BE67A37F0B}" srcOrd="0" destOrd="0" presId="urn:microsoft.com/office/officeart/2008/layout/SquareAccentList"/>
    <dgm:cxn modelId="{FE7A8339-409D-4CDB-B8C9-56C8E75CF99D}" type="presOf" srcId="{ADEA75EA-E618-448C-8C9C-47A103EA24B4}" destId="{B3158043-C130-49F6-83BB-3A9C9F41A768}" srcOrd="0" destOrd="0" presId="urn:microsoft.com/office/officeart/2008/layout/SquareAccentList"/>
    <dgm:cxn modelId="{9E3BA75F-B163-4568-9772-0999133CF893}" srcId="{F1664BBF-41C2-478C-B8E3-9934F76E3E19}" destId="{ADEA75EA-E618-448C-8C9C-47A103EA24B4}" srcOrd="4" destOrd="0" parTransId="{F1B45CA6-0058-49EE-9AC2-212B9D60695C}" sibTransId="{8A7333CC-BEDB-4D8D-B456-B650023720F0}"/>
    <dgm:cxn modelId="{920C0A63-626A-42CC-90BD-B0EA3F32C93D}" type="presOf" srcId="{0A97FAD5-A757-40E8-BEF3-8648D138DBDA}" destId="{AB336F81-B7D4-42D0-AAC0-A6FCF5062488}" srcOrd="0" destOrd="0" presId="urn:microsoft.com/office/officeart/2008/layout/SquareAccentList"/>
    <dgm:cxn modelId="{076B0967-96DB-483E-907F-D7860BDF165D}" type="presOf" srcId="{705D42F8-279A-47E7-ABD0-BF2369F5D46E}" destId="{A6606795-B059-44BC-BA33-C03C634390AA}" srcOrd="0" destOrd="0" presId="urn:microsoft.com/office/officeart/2008/layout/SquareAccentList"/>
    <dgm:cxn modelId="{A2C1BC4A-FEA5-46E3-B70B-CF8615EAAEE7}" srcId="{4BA22596-35E7-43EB-A0C9-324D4D609C3D}" destId="{473C056D-8BCE-491D-B105-8AA5D21751B0}" srcOrd="6" destOrd="0" parTransId="{D3CB8430-614C-4791-9BB5-A2CEC578792A}" sibTransId="{9E11CF8B-F17A-4E8A-94E5-8CCD86FE43FD}"/>
    <dgm:cxn modelId="{CD2F766C-2A07-4EB0-9D1A-F9CCDF954054}" srcId="{F1664BBF-41C2-478C-B8E3-9934F76E3E19}" destId="{04620C6A-99F7-40F4-AD10-DC88B5B00176}" srcOrd="3" destOrd="0" parTransId="{8BF3D28C-805F-474B-B6ED-E41CE62A02DE}" sibTransId="{4A1F4AB6-596F-4B90-8525-922EFC4B4167}"/>
    <dgm:cxn modelId="{1AEE4552-0A13-4D17-B37A-12545900C699}" type="presOf" srcId="{4BA22596-35E7-43EB-A0C9-324D4D609C3D}" destId="{CEB5CE32-3439-4041-8310-0C3BA02FE156}" srcOrd="0" destOrd="0" presId="urn:microsoft.com/office/officeart/2008/layout/SquareAccentList"/>
    <dgm:cxn modelId="{271C5386-E892-48BB-B14D-FFB3453CEE78}" type="presOf" srcId="{BEA8840D-B11B-4DBB-A113-5E6ED12E126F}" destId="{AF6017B7-FEAF-40CD-9A9E-F82058EC0CB8}" srcOrd="0" destOrd="0" presId="urn:microsoft.com/office/officeart/2008/layout/SquareAccentList"/>
    <dgm:cxn modelId="{777ACF8A-E748-467A-BDD0-DDF54DFAC9D4}" srcId="{4BA22596-35E7-43EB-A0C9-324D4D609C3D}" destId="{DFEDAE15-79F8-4B0B-B2CF-ADBB905EC69F}" srcOrd="1" destOrd="0" parTransId="{7A9F47C7-D707-4875-AA50-1800759D0344}" sibTransId="{EACCBE8D-848F-4769-A0F6-293071ACFC4D}"/>
    <dgm:cxn modelId="{A600C597-6B54-4896-95A8-8F115BD2AF9F}" type="presOf" srcId="{85BE84A4-2783-40D2-91C7-4D4631936742}" destId="{ECEDD3F2-1F1E-424D-BC99-1D20A9C1F5ED}" srcOrd="0" destOrd="0" presId="urn:microsoft.com/office/officeart/2008/layout/SquareAccentList"/>
    <dgm:cxn modelId="{2A880FA2-BB08-45B2-B74D-AFBFD490AF96}" srcId="{F1664BBF-41C2-478C-B8E3-9934F76E3E19}" destId="{FCDBD908-2A07-469A-9A7E-B189197FC23D}" srcOrd="1" destOrd="0" parTransId="{D4836152-ADAA-44BD-B006-1C634DEB506F}" sibTransId="{AA57EC5E-0CBF-4183-9943-DDA47A870E39}"/>
    <dgm:cxn modelId="{03D376AE-9E25-4E77-80BB-DA188FA9A638}" srcId="{4BA22596-35E7-43EB-A0C9-324D4D609C3D}" destId="{85BE84A4-2783-40D2-91C7-4D4631936742}" srcOrd="5" destOrd="0" parTransId="{ED4CE097-17FA-491D-B82B-E713E756242E}" sibTransId="{DE4F5F25-335B-4211-9AFA-8819139762AB}"/>
    <dgm:cxn modelId="{235E9CB9-7F83-40AC-8E67-C5CF7815A7E4}" type="presOf" srcId="{10D7B12C-066B-4D89-8D81-344DBBB699BB}" destId="{24A64F06-08AB-4C2D-AFB2-E3AB96C32E58}" srcOrd="0" destOrd="0" presId="urn:microsoft.com/office/officeart/2008/layout/SquareAccentList"/>
    <dgm:cxn modelId="{4E44A2BC-B12A-4F58-A26F-ECC0EC15DEB8}" srcId="{73EA61F9-5BC9-4A85-98A9-B5B0E815E99D}" destId="{F1664BBF-41C2-478C-B8E3-9934F76E3E19}" srcOrd="1" destOrd="0" parTransId="{76E4AAF9-E0AF-4DAC-B182-D0F294F1E15F}" sibTransId="{CEB8AD48-1450-4BEB-919B-EED15BA4C315}"/>
    <dgm:cxn modelId="{E4B894C2-B24E-4B7A-AF82-41B85A43B691}" srcId="{F1664BBF-41C2-478C-B8E3-9934F76E3E19}" destId="{BEA8840D-B11B-4DBB-A113-5E6ED12E126F}" srcOrd="0" destOrd="0" parTransId="{5DA1CF5A-91CA-4004-9A6C-C64558D73AF6}" sibTransId="{6A2A434A-0654-4827-B340-F435EE730BA0}"/>
    <dgm:cxn modelId="{E4626AC6-BD30-4556-8105-457C6F318203}" type="presOf" srcId="{3CF754C8-597F-44D7-843B-4F0713EB2D01}" destId="{6BE6A466-FED1-4C2E-800D-57E5A9FD4460}" srcOrd="0" destOrd="0" presId="urn:microsoft.com/office/officeart/2008/layout/SquareAccentList"/>
    <dgm:cxn modelId="{203485C9-7FA1-46EF-AC30-9B1216E2D284}" srcId="{F1664BBF-41C2-478C-B8E3-9934F76E3E19}" destId="{0A97FAD5-A757-40E8-BEF3-8648D138DBDA}" srcOrd="6" destOrd="0" parTransId="{C7FBC414-A6BB-4106-8195-44499580CF23}" sibTransId="{32EA489A-9EED-4305-8A21-33EC288A989C}"/>
    <dgm:cxn modelId="{13426DCC-F69D-40E2-BA47-1E6A7EF00505}" srcId="{4BA22596-35E7-43EB-A0C9-324D4D609C3D}" destId="{256B0FD3-7CA8-4B5D-94C4-2604C4AB7513}" srcOrd="4" destOrd="0" parTransId="{7D4E9264-FB3D-4514-9A79-2E1710C75FBC}" sibTransId="{F193A0C9-EAB2-4E15-832A-CA745EBCD6B8}"/>
    <dgm:cxn modelId="{CEC2DBCC-603B-4FC4-AB44-B7DB9C6E4B23}" srcId="{F1664BBF-41C2-478C-B8E3-9934F76E3E19}" destId="{10D7B12C-066B-4D89-8D81-344DBBB699BB}" srcOrd="2" destOrd="0" parTransId="{DCF8E0E1-36F3-4A64-B0E0-EF1CC3084152}" sibTransId="{330E9DD4-92CD-4EED-B41F-7E3792A9C8EB}"/>
    <dgm:cxn modelId="{0D263DD1-0F84-46BE-9DB9-A84DCAB066AE}" type="presOf" srcId="{FE54E041-4CA2-4D5D-A526-17B5111985A3}" destId="{23B3ECE2-3766-4825-AB3E-D64CED012D2E}" srcOrd="0" destOrd="0" presId="urn:microsoft.com/office/officeart/2008/layout/SquareAccentList"/>
    <dgm:cxn modelId="{5DF6F3D2-4AE8-42C4-8B88-147EDA56E701}" type="presOf" srcId="{73EA61F9-5BC9-4A85-98A9-B5B0E815E99D}" destId="{A5DB2D15-C841-4005-9D54-66E5AD17DDCD}" srcOrd="0" destOrd="0" presId="urn:microsoft.com/office/officeart/2008/layout/SquareAccentList"/>
    <dgm:cxn modelId="{A918D3D6-E8F5-453D-95F2-4A66B3B1CE6E}" srcId="{4BA22596-35E7-43EB-A0C9-324D4D609C3D}" destId="{3CF754C8-597F-44D7-843B-4F0713EB2D01}" srcOrd="2" destOrd="0" parTransId="{63046AF9-B580-4D43-BDE0-DDFFC230AC8B}" sibTransId="{A36BF242-61D5-4C17-838B-A790892D8421}"/>
    <dgm:cxn modelId="{A498A9D8-32DF-4763-8868-39D78B9E976B}" type="presOf" srcId="{FCDBD908-2A07-469A-9A7E-B189197FC23D}" destId="{A5C80C0B-32C0-4472-ABFE-534E19EBBD7F}" srcOrd="0" destOrd="0" presId="urn:microsoft.com/office/officeart/2008/layout/SquareAccentList"/>
    <dgm:cxn modelId="{AF45A0EF-6682-4303-8703-8F8584198DAD}" srcId="{4BA22596-35E7-43EB-A0C9-324D4D609C3D}" destId="{FE54E041-4CA2-4D5D-A526-17B5111985A3}" srcOrd="0" destOrd="0" parTransId="{F8E24EF1-3B55-4F75-A906-2877366771F4}" sibTransId="{BA0A6A10-D713-4AB4-8C13-FE9BC43841FB}"/>
    <dgm:cxn modelId="{F426A5F5-962F-403E-80B8-81B1F784D51B}" type="presOf" srcId="{256B0FD3-7CA8-4B5D-94C4-2604C4AB7513}" destId="{58E687F9-4AF0-45B2-8E9D-6E9EE667F2F5}" srcOrd="0" destOrd="0" presId="urn:microsoft.com/office/officeart/2008/layout/SquareAccentList"/>
    <dgm:cxn modelId="{AC9A6EED-BB02-4E4F-B05E-D08B95CC81BD}" type="presParOf" srcId="{A5DB2D15-C841-4005-9D54-66E5AD17DDCD}" destId="{05F49E77-6074-45FC-A93F-4A67128D1129}" srcOrd="0" destOrd="0" presId="urn:microsoft.com/office/officeart/2008/layout/SquareAccentList"/>
    <dgm:cxn modelId="{A02120A5-EB3D-4F70-B158-0661C51F8052}" type="presParOf" srcId="{05F49E77-6074-45FC-A93F-4A67128D1129}" destId="{FFDD2501-996D-4BA2-A7FB-FDC68E1D9E10}" srcOrd="0" destOrd="0" presId="urn:microsoft.com/office/officeart/2008/layout/SquareAccentList"/>
    <dgm:cxn modelId="{155E4E55-1F44-4199-9678-2F0076095543}" type="presParOf" srcId="{FFDD2501-996D-4BA2-A7FB-FDC68E1D9E10}" destId="{A2AE9849-86F2-4B66-8C54-836F6F72539B}" srcOrd="0" destOrd="0" presId="urn:microsoft.com/office/officeart/2008/layout/SquareAccentList"/>
    <dgm:cxn modelId="{5B367120-6671-40F8-8B34-D51B28752032}" type="presParOf" srcId="{FFDD2501-996D-4BA2-A7FB-FDC68E1D9E10}" destId="{3FDB2004-FA73-45ED-AF75-C51B5629932A}" srcOrd="1" destOrd="0" presId="urn:microsoft.com/office/officeart/2008/layout/SquareAccentList"/>
    <dgm:cxn modelId="{2F62EF1F-284F-4EAB-A5F9-D167C43F07E0}" type="presParOf" srcId="{FFDD2501-996D-4BA2-A7FB-FDC68E1D9E10}" destId="{CEB5CE32-3439-4041-8310-0C3BA02FE156}" srcOrd="2" destOrd="0" presId="urn:microsoft.com/office/officeart/2008/layout/SquareAccentList"/>
    <dgm:cxn modelId="{B743DE21-C57B-4062-9B59-D4CF5C88C0A9}" type="presParOf" srcId="{05F49E77-6074-45FC-A93F-4A67128D1129}" destId="{8EF04841-2CF1-43B1-8A6B-6CAE113ACE1B}" srcOrd="1" destOrd="0" presId="urn:microsoft.com/office/officeart/2008/layout/SquareAccentList"/>
    <dgm:cxn modelId="{A7DBB68B-B6A5-43F5-9730-20E41A22D23B}" type="presParOf" srcId="{8EF04841-2CF1-43B1-8A6B-6CAE113ACE1B}" destId="{33114BBE-A088-4710-A967-F364BB02C561}" srcOrd="0" destOrd="0" presId="urn:microsoft.com/office/officeart/2008/layout/SquareAccentList"/>
    <dgm:cxn modelId="{2D77B1B7-5C5F-427D-A3DA-F745656278CD}" type="presParOf" srcId="{33114BBE-A088-4710-A967-F364BB02C561}" destId="{81F8D0AD-9B41-4D89-9C9B-C38F340611D6}" srcOrd="0" destOrd="0" presId="urn:microsoft.com/office/officeart/2008/layout/SquareAccentList"/>
    <dgm:cxn modelId="{05984518-9609-4662-9C94-85F0F1A1FFA7}" type="presParOf" srcId="{33114BBE-A088-4710-A967-F364BB02C561}" destId="{23B3ECE2-3766-4825-AB3E-D64CED012D2E}" srcOrd="1" destOrd="0" presId="urn:microsoft.com/office/officeart/2008/layout/SquareAccentList"/>
    <dgm:cxn modelId="{3E51E95D-0B1F-4617-ACE6-43A7FF4A8E64}" type="presParOf" srcId="{8EF04841-2CF1-43B1-8A6B-6CAE113ACE1B}" destId="{5644A9DB-F466-497D-A165-8623532311CA}" srcOrd="1" destOrd="0" presId="urn:microsoft.com/office/officeart/2008/layout/SquareAccentList"/>
    <dgm:cxn modelId="{38BCD139-6D60-4E86-A61B-4848230AF475}" type="presParOf" srcId="{5644A9DB-F466-497D-A165-8623532311CA}" destId="{EFAC4A8D-508F-4414-9E4E-9209CDDA93E5}" srcOrd="0" destOrd="0" presId="urn:microsoft.com/office/officeart/2008/layout/SquareAccentList"/>
    <dgm:cxn modelId="{2A609829-9F32-469E-BD5F-A7D140A80C64}" type="presParOf" srcId="{5644A9DB-F466-497D-A165-8623532311CA}" destId="{DDC0EB13-7552-4DD6-A737-A7BE67A37F0B}" srcOrd="1" destOrd="0" presId="urn:microsoft.com/office/officeart/2008/layout/SquareAccentList"/>
    <dgm:cxn modelId="{947AA86D-B5CD-47AE-84F2-CEF9CC9C78F6}" type="presParOf" srcId="{8EF04841-2CF1-43B1-8A6B-6CAE113ACE1B}" destId="{9084F2D4-70D1-440E-8F5B-0AA96B52247F}" srcOrd="2" destOrd="0" presId="urn:microsoft.com/office/officeart/2008/layout/SquareAccentList"/>
    <dgm:cxn modelId="{1A64022D-0FDE-427D-80AE-B6A3966DD977}" type="presParOf" srcId="{9084F2D4-70D1-440E-8F5B-0AA96B52247F}" destId="{CEF129DF-DB48-462C-8A6E-783DC0B018BB}" srcOrd="0" destOrd="0" presId="urn:microsoft.com/office/officeart/2008/layout/SquareAccentList"/>
    <dgm:cxn modelId="{EEDDF6CD-B2BE-40AE-A844-024DC9D6EA25}" type="presParOf" srcId="{9084F2D4-70D1-440E-8F5B-0AA96B52247F}" destId="{6BE6A466-FED1-4C2E-800D-57E5A9FD4460}" srcOrd="1" destOrd="0" presId="urn:microsoft.com/office/officeart/2008/layout/SquareAccentList"/>
    <dgm:cxn modelId="{38675C45-3162-4BA7-A8EC-81083A72AF0D}" type="presParOf" srcId="{8EF04841-2CF1-43B1-8A6B-6CAE113ACE1B}" destId="{000DD533-82FD-4169-A350-FE6B91959052}" srcOrd="3" destOrd="0" presId="urn:microsoft.com/office/officeart/2008/layout/SquareAccentList"/>
    <dgm:cxn modelId="{3B40B955-B964-4B0F-9CA7-1488D40A92A2}" type="presParOf" srcId="{000DD533-82FD-4169-A350-FE6B91959052}" destId="{65D97D0D-9F7F-488C-8F43-D38F0C722C91}" srcOrd="0" destOrd="0" presId="urn:microsoft.com/office/officeart/2008/layout/SquareAccentList"/>
    <dgm:cxn modelId="{40C06360-CF14-48A4-AF01-82576B231198}" type="presParOf" srcId="{000DD533-82FD-4169-A350-FE6B91959052}" destId="{B741CD01-7368-44C7-9DCC-BB85392B149E}" srcOrd="1" destOrd="0" presId="urn:microsoft.com/office/officeart/2008/layout/SquareAccentList"/>
    <dgm:cxn modelId="{7F6AE35C-3245-4F88-AF79-378206DA117F}" type="presParOf" srcId="{8EF04841-2CF1-43B1-8A6B-6CAE113ACE1B}" destId="{D989FBB3-73E4-4EAD-9490-136315685AC6}" srcOrd="4" destOrd="0" presId="urn:microsoft.com/office/officeart/2008/layout/SquareAccentList"/>
    <dgm:cxn modelId="{B3FCEE26-970F-4661-B1F2-3EB192060EFB}" type="presParOf" srcId="{D989FBB3-73E4-4EAD-9490-136315685AC6}" destId="{ACE87173-4008-450C-9313-EB66D5B88F98}" srcOrd="0" destOrd="0" presId="urn:microsoft.com/office/officeart/2008/layout/SquareAccentList"/>
    <dgm:cxn modelId="{49787E04-AD4E-44A4-BBAA-E8C7C9C00B51}" type="presParOf" srcId="{D989FBB3-73E4-4EAD-9490-136315685AC6}" destId="{58E687F9-4AF0-45B2-8E9D-6E9EE667F2F5}" srcOrd="1" destOrd="0" presId="urn:microsoft.com/office/officeart/2008/layout/SquareAccentList"/>
    <dgm:cxn modelId="{B73A0AD7-8A35-467C-9089-2C840A3065AE}" type="presParOf" srcId="{8EF04841-2CF1-43B1-8A6B-6CAE113ACE1B}" destId="{AE03F0E4-6713-45A1-9F29-C851641DAED6}" srcOrd="5" destOrd="0" presId="urn:microsoft.com/office/officeart/2008/layout/SquareAccentList"/>
    <dgm:cxn modelId="{EA061669-9375-486A-B17B-9DDBEE55DF7B}" type="presParOf" srcId="{AE03F0E4-6713-45A1-9F29-C851641DAED6}" destId="{45B8C413-0212-4943-BEB9-0FE9607C856C}" srcOrd="0" destOrd="0" presId="urn:microsoft.com/office/officeart/2008/layout/SquareAccentList"/>
    <dgm:cxn modelId="{544BF6BD-55CC-482D-8517-2CDEB1354AB3}" type="presParOf" srcId="{AE03F0E4-6713-45A1-9F29-C851641DAED6}" destId="{ECEDD3F2-1F1E-424D-BC99-1D20A9C1F5ED}" srcOrd="1" destOrd="0" presId="urn:microsoft.com/office/officeart/2008/layout/SquareAccentList"/>
    <dgm:cxn modelId="{69D82712-3D95-44CF-A296-7DCF1A5590E0}" type="presParOf" srcId="{8EF04841-2CF1-43B1-8A6B-6CAE113ACE1B}" destId="{3F504FAC-DA05-4C7D-850E-796F98BC6160}" srcOrd="6" destOrd="0" presId="urn:microsoft.com/office/officeart/2008/layout/SquareAccentList"/>
    <dgm:cxn modelId="{C30B5801-6565-4BCE-81B6-7D28A3CB0FFA}" type="presParOf" srcId="{3F504FAC-DA05-4C7D-850E-796F98BC6160}" destId="{796A7F61-0BF2-4AB1-AFC0-1A5EF993A605}" srcOrd="0" destOrd="0" presId="urn:microsoft.com/office/officeart/2008/layout/SquareAccentList"/>
    <dgm:cxn modelId="{3E832E2A-12CB-4EF7-A9AF-6A973E54E8D9}" type="presParOf" srcId="{3F504FAC-DA05-4C7D-850E-796F98BC6160}" destId="{FF2AABEE-91F9-449D-8BCE-6F84D38538A2}" srcOrd="1" destOrd="0" presId="urn:microsoft.com/office/officeart/2008/layout/SquareAccentList"/>
    <dgm:cxn modelId="{2F4311DC-EE08-4DA4-B454-14D67F0F5421}" type="presParOf" srcId="{A5DB2D15-C841-4005-9D54-66E5AD17DDCD}" destId="{63BC9143-DD90-466D-A408-AF2DA07668E4}" srcOrd="1" destOrd="0" presId="urn:microsoft.com/office/officeart/2008/layout/SquareAccentList"/>
    <dgm:cxn modelId="{4209862A-3103-4B4F-8D01-653059F85760}" type="presParOf" srcId="{63BC9143-DD90-466D-A408-AF2DA07668E4}" destId="{3F8BC45A-06AD-4F6E-8312-B3D5D755CB5E}" srcOrd="0" destOrd="0" presId="urn:microsoft.com/office/officeart/2008/layout/SquareAccentList"/>
    <dgm:cxn modelId="{C46470DB-3DD5-4D50-99AF-B76099CF0988}" type="presParOf" srcId="{3F8BC45A-06AD-4F6E-8312-B3D5D755CB5E}" destId="{D9D94B5D-E4A2-4D66-A8EF-360F41752FCC}" srcOrd="0" destOrd="0" presId="urn:microsoft.com/office/officeart/2008/layout/SquareAccentList"/>
    <dgm:cxn modelId="{03933F8E-EE6F-434D-8913-6508155B3694}" type="presParOf" srcId="{3F8BC45A-06AD-4F6E-8312-B3D5D755CB5E}" destId="{3F56B2B9-48E7-4C6C-8DD4-CCCEF05EE9E7}" srcOrd="1" destOrd="0" presId="urn:microsoft.com/office/officeart/2008/layout/SquareAccentList"/>
    <dgm:cxn modelId="{9FAB2599-A2CC-4F8F-80D3-0FA556E99735}" type="presParOf" srcId="{3F8BC45A-06AD-4F6E-8312-B3D5D755CB5E}" destId="{41E14401-EC57-42CB-AB8D-ACD0FD3180FC}" srcOrd="2" destOrd="0" presId="urn:microsoft.com/office/officeart/2008/layout/SquareAccentList"/>
    <dgm:cxn modelId="{B394FABF-76AF-4F24-ABD7-AAAC39200E60}" type="presParOf" srcId="{63BC9143-DD90-466D-A408-AF2DA07668E4}" destId="{0E8BDCB3-D81C-4E99-B161-AA505D241395}" srcOrd="1" destOrd="0" presId="urn:microsoft.com/office/officeart/2008/layout/SquareAccentList"/>
    <dgm:cxn modelId="{CC597273-3A66-4905-9E12-8B0BE544DBF9}" type="presParOf" srcId="{0E8BDCB3-D81C-4E99-B161-AA505D241395}" destId="{3042D627-FB41-4CAA-A44F-2033514B4B7F}" srcOrd="0" destOrd="0" presId="urn:microsoft.com/office/officeart/2008/layout/SquareAccentList"/>
    <dgm:cxn modelId="{85DE607C-8C8A-49A9-8694-0047329ED54D}" type="presParOf" srcId="{3042D627-FB41-4CAA-A44F-2033514B4B7F}" destId="{F1EEC1C3-F59E-4DF3-A306-7BE13AE541F6}" srcOrd="0" destOrd="0" presId="urn:microsoft.com/office/officeart/2008/layout/SquareAccentList"/>
    <dgm:cxn modelId="{C98B98A5-8780-49C7-A530-8909EC539E25}" type="presParOf" srcId="{3042D627-FB41-4CAA-A44F-2033514B4B7F}" destId="{AF6017B7-FEAF-40CD-9A9E-F82058EC0CB8}" srcOrd="1" destOrd="0" presId="urn:microsoft.com/office/officeart/2008/layout/SquareAccentList"/>
    <dgm:cxn modelId="{ECB8E301-6AF3-412F-8F75-95A7461F7171}" type="presParOf" srcId="{0E8BDCB3-D81C-4E99-B161-AA505D241395}" destId="{21B55FD6-A1F0-4A0D-A17D-EF912B977090}" srcOrd="1" destOrd="0" presId="urn:microsoft.com/office/officeart/2008/layout/SquareAccentList"/>
    <dgm:cxn modelId="{FA1E0F62-99F6-4226-9D52-98358C4D85F2}" type="presParOf" srcId="{21B55FD6-A1F0-4A0D-A17D-EF912B977090}" destId="{7A1ADE3A-1226-42F0-91E8-CC888A4C5E2A}" srcOrd="0" destOrd="0" presId="urn:microsoft.com/office/officeart/2008/layout/SquareAccentList"/>
    <dgm:cxn modelId="{7DA700D9-7E06-42F2-B6EE-2CD8205DB573}" type="presParOf" srcId="{21B55FD6-A1F0-4A0D-A17D-EF912B977090}" destId="{A5C80C0B-32C0-4472-ABFE-534E19EBBD7F}" srcOrd="1" destOrd="0" presId="urn:microsoft.com/office/officeart/2008/layout/SquareAccentList"/>
    <dgm:cxn modelId="{AAF84102-C6EC-4521-88F7-035A4F5A3B75}" type="presParOf" srcId="{0E8BDCB3-D81C-4E99-B161-AA505D241395}" destId="{5C07CE90-273A-4F28-A356-BABB19267DA9}" srcOrd="2" destOrd="0" presId="urn:microsoft.com/office/officeart/2008/layout/SquareAccentList"/>
    <dgm:cxn modelId="{58799203-2929-48EB-BD2B-3646C0916D3A}" type="presParOf" srcId="{5C07CE90-273A-4F28-A356-BABB19267DA9}" destId="{920B9452-4BCB-42D4-AA0D-38A51E7AD768}" srcOrd="0" destOrd="0" presId="urn:microsoft.com/office/officeart/2008/layout/SquareAccentList"/>
    <dgm:cxn modelId="{297384E5-388E-42D7-B7CF-9B662FAB9675}" type="presParOf" srcId="{5C07CE90-273A-4F28-A356-BABB19267DA9}" destId="{24A64F06-08AB-4C2D-AFB2-E3AB96C32E58}" srcOrd="1" destOrd="0" presId="urn:microsoft.com/office/officeart/2008/layout/SquareAccentList"/>
    <dgm:cxn modelId="{9517505D-817A-46D5-AA73-8F83BCAE71CD}" type="presParOf" srcId="{0E8BDCB3-D81C-4E99-B161-AA505D241395}" destId="{E0494D4D-EB99-4FEF-9A05-6A32E33BC2BA}" srcOrd="3" destOrd="0" presId="urn:microsoft.com/office/officeart/2008/layout/SquareAccentList"/>
    <dgm:cxn modelId="{503A0FFD-427B-4629-9299-8FECC99CDF3D}" type="presParOf" srcId="{E0494D4D-EB99-4FEF-9A05-6A32E33BC2BA}" destId="{EDA5691B-B366-4B3E-859C-2D9225A11FF2}" srcOrd="0" destOrd="0" presId="urn:microsoft.com/office/officeart/2008/layout/SquareAccentList"/>
    <dgm:cxn modelId="{DAEAE0D4-EDD8-4F9F-832E-17C0E6156636}" type="presParOf" srcId="{E0494D4D-EB99-4FEF-9A05-6A32E33BC2BA}" destId="{169A6874-96B8-4909-94B1-AD745D067C9B}" srcOrd="1" destOrd="0" presId="urn:microsoft.com/office/officeart/2008/layout/SquareAccentList"/>
    <dgm:cxn modelId="{96A0B33C-4C43-477F-B3A6-9B9657C4B5A5}" type="presParOf" srcId="{0E8BDCB3-D81C-4E99-B161-AA505D241395}" destId="{1F6B6668-B179-4165-94EA-81912100F5C9}" srcOrd="4" destOrd="0" presId="urn:microsoft.com/office/officeart/2008/layout/SquareAccentList"/>
    <dgm:cxn modelId="{3AF548CE-E640-4DCA-9668-635348A65E47}" type="presParOf" srcId="{1F6B6668-B179-4165-94EA-81912100F5C9}" destId="{3A3E9CEE-30C1-4C1F-A758-21C237AAA0A0}" srcOrd="0" destOrd="0" presId="urn:microsoft.com/office/officeart/2008/layout/SquareAccentList"/>
    <dgm:cxn modelId="{6047C3C9-0B24-40B4-A3C5-934CF6590207}" type="presParOf" srcId="{1F6B6668-B179-4165-94EA-81912100F5C9}" destId="{B3158043-C130-49F6-83BB-3A9C9F41A768}" srcOrd="1" destOrd="0" presId="urn:microsoft.com/office/officeart/2008/layout/SquareAccentList"/>
    <dgm:cxn modelId="{4858373E-54E6-4E60-9A8C-6E784F3ACC80}" type="presParOf" srcId="{0E8BDCB3-D81C-4E99-B161-AA505D241395}" destId="{689BC682-C060-450B-9548-8C1A9D0E77A9}" srcOrd="5" destOrd="0" presId="urn:microsoft.com/office/officeart/2008/layout/SquareAccentList"/>
    <dgm:cxn modelId="{C069EC52-B822-419B-8987-732090C450EF}" type="presParOf" srcId="{689BC682-C060-450B-9548-8C1A9D0E77A9}" destId="{28776823-FDBC-46C3-9128-F62838946C1D}" srcOrd="0" destOrd="0" presId="urn:microsoft.com/office/officeart/2008/layout/SquareAccentList"/>
    <dgm:cxn modelId="{CE068EAA-5A35-40CE-B37C-81E93FC9322A}" type="presParOf" srcId="{689BC682-C060-450B-9548-8C1A9D0E77A9}" destId="{A6606795-B059-44BC-BA33-C03C634390AA}" srcOrd="1" destOrd="0" presId="urn:microsoft.com/office/officeart/2008/layout/SquareAccentList"/>
    <dgm:cxn modelId="{085A5295-6D90-4876-9D59-AEC119C4CDA4}" type="presParOf" srcId="{0E8BDCB3-D81C-4E99-B161-AA505D241395}" destId="{B28E9417-6204-4967-951E-323A439896B9}" srcOrd="6" destOrd="0" presId="urn:microsoft.com/office/officeart/2008/layout/SquareAccentList"/>
    <dgm:cxn modelId="{483B6922-FAEA-4F9A-A15B-059EAA2BE5FF}" type="presParOf" srcId="{B28E9417-6204-4967-951E-323A439896B9}" destId="{9434F67C-F2C2-494D-8B2F-73A34C4A6044}" srcOrd="0" destOrd="0" presId="urn:microsoft.com/office/officeart/2008/layout/SquareAccentList"/>
    <dgm:cxn modelId="{2E2CE9CD-6AD8-4E9A-9A02-30A8CBB3709A}" type="presParOf" srcId="{B28E9417-6204-4967-951E-323A439896B9}" destId="{AB336F81-B7D4-42D0-AAC0-A6FCF5062488}" srcOrd="1" destOrd="0" presId="urn:microsoft.com/office/officeart/2008/layout/SquareAccentList"/>
  </dgm:cxnLst>
  <dgm:bg/>
  <dgm:whole>
    <a:ln>
      <a:solidFill>
        <a:srgbClr val="8FA97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EA61F9-5BC9-4A85-98A9-B5B0E815E99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A22596-35E7-43EB-A0C9-324D4D609C3D}">
      <dgm:prSet phldrT="[Texto]"/>
      <dgm:spPr/>
      <dgm:t>
        <a:bodyPr/>
        <a:lstStyle/>
        <a:p>
          <a:r>
            <a:rPr lang="es-ES" b="1" dirty="0"/>
            <a:t>IDEAS CLAVE DE APRENDIZAJE SIGNIFICATIVO (AS) </a:t>
          </a:r>
        </a:p>
      </dgm:t>
    </dgm:pt>
    <dgm:pt modelId="{4AF6AB58-7F44-4850-8D99-069399C6CBB8}" type="parTrans" cxnId="{CD685700-BE8A-45D9-BB00-7B3C36EA1214}">
      <dgm:prSet/>
      <dgm:spPr/>
      <dgm:t>
        <a:bodyPr/>
        <a:lstStyle/>
        <a:p>
          <a:endParaRPr lang="es-ES"/>
        </a:p>
      </dgm:t>
    </dgm:pt>
    <dgm:pt modelId="{8E310CE4-06C2-4638-9FA1-A339A4F57FB3}" type="sibTrans" cxnId="{CD685700-BE8A-45D9-BB00-7B3C36EA1214}">
      <dgm:prSet/>
      <dgm:spPr/>
      <dgm:t>
        <a:bodyPr/>
        <a:lstStyle/>
        <a:p>
          <a:endParaRPr lang="es-ES"/>
        </a:p>
      </dgm:t>
    </dgm:pt>
    <dgm:pt modelId="{FE54E041-4CA2-4D5D-A526-17B5111985A3}">
      <dgm:prSet phldrT="[Texto]"/>
      <dgm:spPr/>
      <dgm:t>
        <a:bodyPr/>
        <a:lstStyle/>
        <a:p>
          <a:r>
            <a:rPr lang="es-ES" dirty="0"/>
            <a:t>ANTECEDENTES</a:t>
          </a:r>
        </a:p>
      </dgm:t>
    </dgm:pt>
    <dgm:pt modelId="{F8E24EF1-3B55-4F75-A906-2877366771F4}" type="parTrans" cxnId="{AF45A0EF-6682-4303-8703-8F8584198DAD}">
      <dgm:prSet/>
      <dgm:spPr/>
      <dgm:t>
        <a:bodyPr/>
        <a:lstStyle/>
        <a:p>
          <a:endParaRPr lang="es-ES"/>
        </a:p>
      </dgm:t>
    </dgm:pt>
    <dgm:pt modelId="{BA0A6A10-D713-4AB4-8C13-FE9BC43841FB}" type="sibTrans" cxnId="{AF45A0EF-6682-4303-8703-8F8584198DAD}">
      <dgm:prSet/>
      <dgm:spPr/>
      <dgm:t>
        <a:bodyPr/>
        <a:lstStyle/>
        <a:p>
          <a:endParaRPr lang="es-ES"/>
        </a:p>
      </dgm:t>
    </dgm:pt>
    <dgm:pt modelId="{DFEDAE15-79F8-4B0B-B2CF-ADBB905EC69F}">
      <dgm:prSet phldrT="[Texto]"/>
      <dgm:spPr/>
      <dgm:t>
        <a:bodyPr/>
        <a:lstStyle/>
        <a:p>
          <a:r>
            <a:rPr lang="es-ES" dirty="0"/>
            <a:t>EDUCACIÓN S. XXI</a:t>
          </a:r>
        </a:p>
      </dgm:t>
    </dgm:pt>
    <dgm:pt modelId="{7A9F47C7-D707-4875-AA50-1800759D0344}" type="parTrans" cxnId="{777ACF8A-E748-467A-BDD0-DDF54DFAC9D4}">
      <dgm:prSet/>
      <dgm:spPr/>
      <dgm:t>
        <a:bodyPr/>
        <a:lstStyle/>
        <a:p>
          <a:endParaRPr lang="es-ES"/>
        </a:p>
      </dgm:t>
    </dgm:pt>
    <dgm:pt modelId="{EACCBE8D-848F-4769-A0F6-293071ACFC4D}" type="sibTrans" cxnId="{777ACF8A-E748-467A-BDD0-DDF54DFAC9D4}">
      <dgm:prSet/>
      <dgm:spPr/>
      <dgm:t>
        <a:bodyPr/>
        <a:lstStyle/>
        <a:p>
          <a:endParaRPr lang="es-ES"/>
        </a:p>
      </dgm:t>
    </dgm:pt>
    <dgm:pt modelId="{3CF754C8-597F-44D7-843B-4F0713EB2D01}">
      <dgm:prSet phldrT="[Texto]"/>
      <dgm:spPr/>
      <dgm:t>
        <a:bodyPr/>
        <a:lstStyle/>
        <a:p>
          <a:r>
            <a:rPr lang="es-ES" dirty="0"/>
            <a:t>TEORÍA AS-REFERENTES</a:t>
          </a:r>
        </a:p>
      </dgm:t>
    </dgm:pt>
    <dgm:pt modelId="{63046AF9-B580-4D43-BDE0-DDFFC230AC8B}" type="parTrans" cxnId="{A918D3D6-E8F5-453D-95F2-4A66B3B1CE6E}">
      <dgm:prSet/>
      <dgm:spPr/>
      <dgm:t>
        <a:bodyPr/>
        <a:lstStyle/>
        <a:p>
          <a:endParaRPr lang="es-ES"/>
        </a:p>
      </dgm:t>
    </dgm:pt>
    <dgm:pt modelId="{A36BF242-61D5-4C17-838B-A790892D8421}" type="sibTrans" cxnId="{A918D3D6-E8F5-453D-95F2-4A66B3B1CE6E}">
      <dgm:prSet/>
      <dgm:spPr/>
      <dgm:t>
        <a:bodyPr/>
        <a:lstStyle/>
        <a:p>
          <a:endParaRPr lang="es-ES"/>
        </a:p>
      </dgm:t>
    </dgm:pt>
    <dgm:pt modelId="{F1664BBF-41C2-478C-B8E3-9934F76E3E19}">
      <dgm:prSet phldrT="[Texto]"/>
      <dgm:spPr/>
      <dgm:t>
        <a:bodyPr/>
        <a:lstStyle/>
        <a:p>
          <a:r>
            <a:rPr lang="es-ES" b="1" dirty="0"/>
            <a:t>APLICACIÓN AS EN EDUCACIÓN SUPERIOR</a:t>
          </a:r>
        </a:p>
      </dgm:t>
    </dgm:pt>
    <dgm:pt modelId="{76E4AAF9-E0AF-4DAC-B182-D0F294F1E15F}" type="parTrans" cxnId="{4E44A2BC-B12A-4F58-A26F-ECC0EC15DEB8}">
      <dgm:prSet/>
      <dgm:spPr/>
      <dgm:t>
        <a:bodyPr/>
        <a:lstStyle/>
        <a:p>
          <a:endParaRPr lang="es-ES"/>
        </a:p>
      </dgm:t>
    </dgm:pt>
    <dgm:pt modelId="{CEB8AD48-1450-4BEB-919B-EED15BA4C315}" type="sibTrans" cxnId="{4E44A2BC-B12A-4F58-A26F-ECC0EC15DEB8}">
      <dgm:prSet/>
      <dgm:spPr/>
      <dgm:t>
        <a:bodyPr/>
        <a:lstStyle/>
        <a:p>
          <a:endParaRPr lang="es-ES"/>
        </a:p>
      </dgm:t>
    </dgm:pt>
    <dgm:pt modelId="{BEA8840D-B11B-4DBB-A113-5E6ED12E126F}">
      <dgm:prSet phldrT="[Texto]"/>
      <dgm:spPr/>
      <dgm:t>
        <a:bodyPr/>
        <a:lstStyle/>
        <a:p>
          <a:r>
            <a:rPr lang="es-ES" dirty="0"/>
            <a:t>MMCC: QUÉ NO SON</a:t>
          </a:r>
        </a:p>
      </dgm:t>
    </dgm:pt>
    <dgm:pt modelId="{5DA1CF5A-91CA-4004-9A6C-C64558D73AF6}" type="parTrans" cxnId="{E4B894C2-B24E-4B7A-AF82-41B85A43B691}">
      <dgm:prSet/>
      <dgm:spPr/>
      <dgm:t>
        <a:bodyPr/>
        <a:lstStyle/>
        <a:p>
          <a:endParaRPr lang="es-ES"/>
        </a:p>
      </dgm:t>
    </dgm:pt>
    <dgm:pt modelId="{6A2A434A-0654-4827-B340-F435EE730BA0}" type="sibTrans" cxnId="{E4B894C2-B24E-4B7A-AF82-41B85A43B691}">
      <dgm:prSet/>
      <dgm:spPr/>
      <dgm:t>
        <a:bodyPr/>
        <a:lstStyle/>
        <a:p>
          <a:endParaRPr lang="es-ES"/>
        </a:p>
      </dgm:t>
    </dgm:pt>
    <dgm:pt modelId="{FCDBD908-2A07-469A-9A7E-B189197FC23D}">
      <dgm:prSet phldrT="[Texto]"/>
      <dgm:spPr/>
      <dgm:t>
        <a:bodyPr/>
        <a:lstStyle/>
        <a:p>
          <a:r>
            <a:rPr lang="es-ES" dirty="0"/>
            <a:t>PRÁCTICA DE MMCC</a:t>
          </a:r>
        </a:p>
      </dgm:t>
    </dgm:pt>
    <dgm:pt modelId="{D4836152-ADAA-44BD-B006-1C634DEB506F}" type="parTrans" cxnId="{2A880FA2-BB08-45B2-B74D-AFBFD490AF96}">
      <dgm:prSet/>
      <dgm:spPr/>
      <dgm:t>
        <a:bodyPr/>
        <a:lstStyle/>
        <a:p>
          <a:endParaRPr lang="es-ES"/>
        </a:p>
      </dgm:t>
    </dgm:pt>
    <dgm:pt modelId="{AA57EC5E-0CBF-4183-9943-DDA47A870E39}" type="sibTrans" cxnId="{2A880FA2-BB08-45B2-B74D-AFBFD490AF96}">
      <dgm:prSet/>
      <dgm:spPr/>
      <dgm:t>
        <a:bodyPr/>
        <a:lstStyle/>
        <a:p>
          <a:endParaRPr lang="es-ES"/>
        </a:p>
      </dgm:t>
    </dgm:pt>
    <dgm:pt modelId="{10D7B12C-066B-4D89-8D81-344DBBB699BB}">
      <dgm:prSet phldrT="[Texto]"/>
      <dgm:spPr/>
      <dgm:t>
        <a:bodyPr/>
        <a:lstStyle/>
        <a:p>
          <a:r>
            <a:rPr lang="es-ES" dirty="0"/>
            <a:t>MMCC: QUÉ SON</a:t>
          </a:r>
        </a:p>
      </dgm:t>
    </dgm:pt>
    <dgm:pt modelId="{DCF8E0E1-36F3-4A64-B0E0-EF1CC3084152}" type="parTrans" cxnId="{CEC2DBCC-603B-4FC4-AB44-B7DB9C6E4B23}">
      <dgm:prSet/>
      <dgm:spPr/>
      <dgm:t>
        <a:bodyPr/>
        <a:lstStyle/>
        <a:p>
          <a:endParaRPr lang="es-ES"/>
        </a:p>
      </dgm:t>
    </dgm:pt>
    <dgm:pt modelId="{330E9DD4-92CD-4EED-B41F-7E3792A9C8EB}" type="sibTrans" cxnId="{CEC2DBCC-603B-4FC4-AB44-B7DB9C6E4B23}">
      <dgm:prSet/>
      <dgm:spPr/>
      <dgm:t>
        <a:bodyPr/>
        <a:lstStyle/>
        <a:p>
          <a:endParaRPr lang="es-ES"/>
        </a:p>
      </dgm:t>
    </dgm:pt>
    <dgm:pt modelId="{85BE84A4-2783-40D2-91C7-4D4631936742}">
      <dgm:prSet phldrT="[Texto]"/>
      <dgm:spPr/>
      <dgm:t>
        <a:bodyPr/>
        <a:lstStyle/>
        <a:p>
          <a:r>
            <a:rPr lang="es-ES" dirty="0"/>
            <a:t>POSICIONAMIENTO</a:t>
          </a:r>
        </a:p>
      </dgm:t>
    </dgm:pt>
    <dgm:pt modelId="{ED4CE097-17FA-491D-B82B-E713E756242E}" type="parTrans" cxnId="{03D376AE-9E25-4E77-80BB-DA188FA9A638}">
      <dgm:prSet/>
      <dgm:spPr/>
      <dgm:t>
        <a:bodyPr/>
        <a:lstStyle/>
        <a:p>
          <a:endParaRPr lang="es-ES"/>
        </a:p>
      </dgm:t>
    </dgm:pt>
    <dgm:pt modelId="{DE4F5F25-335B-4211-9AFA-8819139762AB}" type="sibTrans" cxnId="{03D376AE-9E25-4E77-80BB-DA188FA9A638}">
      <dgm:prSet/>
      <dgm:spPr/>
      <dgm:t>
        <a:bodyPr/>
        <a:lstStyle/>
        <a:p>
          <a:endParaRPr lang="es-ES"/>
        </a:p>
      </dgm:t>
    </dgm:pt>
    <dgm:pt modelId="{04620C6A-99F7-40F4-AD10-DC88B5B00176}">
      <dgm:prSet phldrT="[Texto]"/>
      <dgm:spPr/>
      <dgm:t>
        <a:bodyPr/>
        <a:lstStyle/>
        <a:p>
          <a:r>
            <a:rPr lang="es-ES" dirty="0"/>
            <a:t>UTILIDAD DE MMCC</a:t>
          </a:r>
        </a:p>
      </dgm:t>
    </dgm:pt>
    <dgm:pt modelId="{8BF3D28C-805F-474B-B6ED-E41CE62A02DE}" type="parTrans" cxnId="{CD2F766C-2A07-4EB0-9D1A-F9CCDF954054}">
      <dgm:prSet/>
      <dgm:spPr/>
      <dgm:t>
        <a:bodyPr/>
        <a:lstStyle/>
        <a:p>
          <a:endParaRPr lang="es-ES"/>
        </a:p>
      </dgm:t>
    </dgm:pt>
    <dgm:pt modelId="{4A1F4AB6-596F-4B90-8525-922EFC4B4167}" type="sibTrans" cxnId="{CD2F766C-2A07-4EB0-9D1A-F9CCDF954054}">
      <dgm:prSet/>
      <dgm:spPr/>
      <dgm:t>
        <a:bodyPr/>
        <a:lstStyle/>
        <a:p>
          <a:endParaRPr lang="es-ES"/>
        </a:p>
      </dgm:t>
    </dgm:pt>
    <dgm:pt modelId="{ADEA75EA-E618-448C-8C9C-47A103EA24B4}">
      <dgm:prSet phldrT="[Texto]"/>
      <dgm:spPr/>
      <dgm:t>
        <a:bodyPr/>
        <a:lstStyle/>
        <a:p>
          <a:r>
            <a:rPr lang="es-ES" dirty="0"/>
            <a:t>PROCEDIMIENTO EN EL AULA</a:t>
          </a:r>
        </a:p>
      </dgm:t>
    </dgm:pt>
    <dgm:pt modelId="{F1B45CA6-0058-49EE-9AC2-212B9D60695C}" type="parTrans" cxnId="{9E3BA75F-B163-4568-9772-0999133CF893}">
      <dgm:prSet/>
      <dgm:spPr/>
      <dgm:t>
        <a:bodyPr/>
        <a:lstStyle/>
        <a:p>
          <a:endParaRPr lang="es-ES"/>
        </a:p>
      </dgm:t>
    </dgm:pt>
    <dgm:pt modelId="{8A7333CC-BEDB-4D8D-B456-B650023720F0}" type="sibTrans" cxnId="{9E3BA75F-B163-4568-9772-0999133CF893}">
      <dgm:prSet/>
      <dgm:spPr/>
      <dgm:t>
        <a:bodyPr/>
        <a:lstStyle/>
        <a:p>
          <a:endParaRPr lang="es-ES"/>
        </a:p>
      </dgm:t>
    </dgm:pt>
    <dgm:pt modelId="{705D42F8-279A-47E7-ABD0-BF2369F5D46E}">
      <dgm:prSet phldrT="[Texto]"/>
      <dgm:spPr/>
      <dgm:t>
        <a:bodyPr/>
        <a:lstStyle/>
        <a:p>
          <a:r>
            <a:rPr lang="es-ES" dirty="0"/>
            <a:t>APLICACIONES DE MMCC</a:t>
          </a:r>
        </a:p>
      </dgm:t>
    </dgm:pt>
    <dgm:pt modelId="{0837CA69-F47C-4C0A-8CDF-048A31009984}" type="parTrans" cxnId="{49C7D91A-4F4F-4B4E-8AF4-CC5AD068E2EC}">
      <dgm:prSet/>
      <dgm:spPr/>
      <dgm:t>
        <a:bodyPr/>
        <a:lstStyle/>
        <a:p>
          <a:endParaRPr lang="es-ES"/>
        </a:p>
      </dgm:t>
    </dgm:pt>
    <dgm:pt modelId="{F3894CCB-F462-4641-A490-40B99D1795D7}" type="sibTrans" cxnId="{49C7D91A-4F4F-4B4E-8AF4-CC5AD068E2EC}">
      <dgm:prSet/>
      <dgm:spPr/>
      <dgm:t>
        <a:bodyPr/>
        <a:lstStyle/>
        <a:p>
          <a:endParaRPr lang="es-ES"/>
        </a:p>
      </dgm:t>
    </dgm:pt>
    <dgm:pt modelId="{0A97FAD5-A757-40E8-BEF3-8648D138DBDA}">
      <dgm:prSet phldrT="[Texto]"/>
      <dgm:spPr/>
      <dgm:t>
        <a:bodyPr/>
        <a:lstStyle/>
        <a:p>
          <a:r>
            <a:rPr lang="es-ES" dirty="0"/>
            <a:t>EJEMPLOS EN ES</a:t>
          </a:r>
        </a:p>
      </dgm:t>
    </dgm:pt>
    <dgm:pt modelId="{C7FBC414-A6BB-4106-8195-44499580CF23}" type="parTrans" cxnId="{203485C9-7FA1-46EF-AC30-9B1216E2D284}">
      <dgm:prSet/>
      <dgm:spPr/>
      <dgm:t>
        <a:bodyPr/>
        <a:lstStyle/>
        <a:p>
          <a:endParaRPr lang="es-ES"/>
        </a:p>
      </dgm:t>
    </dgm:pt>
    <dgm:pt modelId="{32EA489A-9EED-4305-8A21-33EC288A989C}" type="sibTrans" cxnId="{203485C9-7FA1-46EF-AC30-9B1216E2D284}">
      <dgm:prSet/>
      <dgm:spPr/>
      <dgm:t>
        <a:bodyPr/>
        <a:lstStyle/>
        <a:p>
          <a:endParaRPr lang="es-ES"/>
        </a:p>
      </dgm:t>
    </dgm:pt>
    <dgm:pt modelId="{473C056D-8BCE-491D-B105-8AA5D21751B0}">
      <dgm:prSet phldrT="[Texto]"/>
      <dgm:spPr/>
      <dgm:t>
        <a:bodyPr/>
        <a:lstStyle/>
        <a:p>
          <a:r>
            <a:rPr lang="es-ES" dirty="0"/>
            <a:t>ODS Y SOSTENIBILIDAD</a:t>
          </a:r>
        </a:p>
      </dgm:t>
    </dgm:pt>
    <dgm:pt modelId="{D3CB8430-614C-4791-9BB5-A2CEC578792A}" type="parTrans" cxnId="{A2C1BC4A-FEA5-46E3-B70B-CF8615EAAEE7}">
      <dgm:prSet/>
      <dgm:spPr/>
      <dgm:t>
        <a:bodyPr/>
        <a:lstStyle/>
        <a:p>
          <a:endParaRPr lang="es-ES"/>
        </a:p>
      </dgm:t>
    </dgm:pt>
    <dgm:pt modelId="{9E11CF8B-F17A-4E8A-94E5-8CCD86FE43FD}" type="sibTrans" cxnId="{A2C1BC4A-FEA5-46E3-B70B-CF8615EAAEE7}">
      <dgm:prSet/>
      <dgm:spPr/>
      <dgm:t>
        <a:bodyPr/>
        <a:lstStyle/>
        <a:p>
          <a:endParaRPr lang="es-ES"/>
        </a:p>
      </dgm:t>
    </dgm:pt>
    <dgm:pt modelId="{FEB197DA-A2F6-4D31-86A1-6924D4BD7DC7}">
      <dgm:prSet phldrT="[Texto]"/>
      <dgm:spPr/>
      <dgm:t>
        <a:bodyPr/>
        <a:lstStyle/>
        <a:p>
          <a:r>
            <a:rPr lang="es-ES" dirty="0"/>
            <a:t>ERRORES CONCEPTUALES</a:t>
          </a:r>
        </a:p>
      </dgm:t>
    </dgm:pt>
    <dgm:pt modelId="{8C3D4CF3-B2DC-4785-8A91-FEED85E0DF8C}" type="parTrans" cxnId="{E8E4DD1B-8EC6-48FB-964D-0F1DDDB9C6A5}">
      <dgm:prSet/>
      <dgm:spPr/>
      <dgm:t>
        <a:bodyPr/>
        <a:lstStyle/>
        <a:p>
          <a:endParaRPr lang="es-ES"/>
        </a:p>
      </dgm:t>
    </dgm:pt>
    <dgm:pt modelId="{B013723D-7958-4126-984A-2F93DA960B87}" type="sibTrans" cxnId="{E8E4DD1B-8EC6-48FB-964D-0F1DDDB9C6A5}">
      <dgm:prSet/>
      <dgm:spPr/>
      <dgm:t>
        <a:bodyPr/>
        <a:lstStyle/>
        <a:p>
          <a:endParaRPr lang="es-ES"/>
        </a:p>
      </dgm:t>
    </dgm:pt>
    <dgm:pt modelId="{256B0FD3-7CA8-4B5D-94C4-2604C4AB7513}">
      <dgm:prSet phldrT="[Texto]"/>
      <dgm:spPr/>
      <dgm:t>
        <a:bodyPr/>
        <a:lstStyle/>
        <a:p>
          <a:r>
            <a:rPr lang="es-ES" dirty="0"/>
            <a:t>EVALUACIÓN AUTÉNTICA</a:t>
          </a:r>
        </a:p>
      </dgm:t>
    </dgm:pt>
    <dgm:pt modelId="{7D4E9264-FB3D-4514-9A79-2E1710C75FBC}" type="parTrans" cxnId="{13426DCC-F69D-40E2-BA47-1E6A7EF00505}">
      <dgm:prSet/>
      <dgm:spPr/>
      <dgm:t>
        <a:bodyPr/>
        <a:lstStyle/>
        <a:p>
          <a:endParaRPr lang="es-ES"/>
        </a:p>
      </dgm:t>
    </dgm:pt>
    <dgm:pt modelId="{F193A0C9-EAB2-4E15-832A-CA745EBCD6B8}" type="sibTrans" cxnId="{13426DCC-F69D-40E2-BA47-1E6A7EF00505}">
      <dgm:prSet/>
      <dgm:spPr/>
      <dgm:t>
        <a:bodyPr/>
        <a:lstStyle/>
        <a:p>
          <a:endParaRPr lang="es-ES"/>
        </a:p>
      </dgm:t>
    </dgm:pt>
    <dgm:pt modelId="{A5DB2D15-C841-4005-9D54-66E5AD17DDCD}" type="pres">
      <dgm:prSet presAssocID="{73EA61F9-5BC9-4A85-98A9-B5B0E815E99D}" presName="layout" presStyleCnt="0">
        <dgm:presLayoutVars>
          <dgm:chMax/>
          <dgm:chPref/>
          <dgm:dir/>
          <dgm:resizeHandles/>
        </dgm:presLayoutVars>
      </dgm:prSet>
      <dgm:spPr/>
    </dgm:pt>
    <dgm:pt modelId="{05F49E77-6074-45FC-A93F-4A67128D1129}" type="pres">
      <dgm:prSet presAssocID="{4BA22596-35E7-43EB-A0C9-324D4D609C3D}" presName="root" presStyleCnt="0">
        <dgm:presLayoutVars>
          <dgm:chMax/>
          <dgm:chPref/>
        </dgm:presLayoutVars>
      </dgm:prSet>
      <dgm:spPr/>
    </dgm:pt>
    <dgm:pt modelId="{FFDD2501-996D-4BA2-A7FB-FDC68E1D9E10}" type="pres">
      <dgm:prSet presAssocID="{4BA22596-35E7-43EB-A0C9-324D4D609C3D}" presName="rootComposite" presStyleCnt="0">
        <dgm:presLayoutVars/>
      </dgm:prSet>
      <dgm:spPr/>
    </dgm:pt>
    <dgm:pt modelId="{A2AE9849-86F2-4B66-8C54-836F6F72539B}" type="pres">
      <dgm:prSet presAssocID="{4BA22596-35E7-43EB-A0C9-324D4D609C3D}" presName="ParentAccent" presStyleLbl="alignNode1" presStyleIdx="0" presStyleCnt="2"/>
      <dgm:spPr/>
    </dgm:pt>
    <dgm:pt modelId="{3FDB2004-FA73-45ED-AF75-C51B5629932A}" type="pres">
      <dgm:prSet presAssocID="{4BA22596-35E7-43EB-A0C9-324D4D609C3D}" presName="ParentSmallAccent" presStyleLbl="fgAcc1" presStyleIdx="0" presStyleCnt="2"/>
      <dgm:spPr/>
    </dgm:pt>
    <dgm:pt modelId="{CEB5CE32-3439-4041-8310-0C3BA02FE156}" type="pres">
      <dgm:prSet presAssocID="{4BA22596-35E7-43EB-A0C9-324D4D609C3D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EF04841-2CF1-43B1-8A6B-6CAE113ACE1B}" type="pres">
      <dgm:prSet presAssocID="{4BA22596-35E7-43EB-A0C9-324D4D609C3D}" presName="childShape" presStyleCnt="0">
        <dgm:presLayoutVars>
          <dgm:chMax val="0"/>
          <dgm:chPref val="0"/>
        </dgm:presLayoutVars>
      </dgm:prSet>
      <dgm:spPr/>
    </dgm:pt>
    <dgm:pt modelId="{33114BBE-A088-4710-A967-F364BB02C561}" type="pres">
      <dgm:prSet presAssocID="{FE54E041-4CA2-4D5D-A526-17B5111985A3}" presName="childComposite" presStyleCnt="0">
        <dgm:presLayoutVars>
          <dgm:chMax val="0"/>
          <dgm:chPref val="0"/>
        </dgm:presLayoutVars>
      </dgm:prSet>
      <dgm:spPr/>
    </dgm:pt>
    <dgm:pt modelId="{81F8D0AD-9B41-4D89-9C9B-C38F340611D6}" type="pres">
      <dgm:prSet presAssocID="{FE54E041-4CA2-4D5D-A526-17B5111985A3}" presName="ChildAccent" presStyleLbl="solidFgAcc1" presStyleIdx="0" presStyleCnt="14"/>
      <dgm:spPr/>
    </dgm:pt>
    <dgm:pt modelId="{23B3ECE2-3766-4825-AB3E-D64CED012D2E}" type="pres">
      <dgm:prSet presAssocID="{FE54E041-4CA2-4D5D-A526-17B5111985A3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644A9DB-F466-497D-A165-8623532311CA}" type="pres">
      <dgm:prSet presAssocID="{DFEDAE15-79F8-4B0B-B2CF-ADBB905EC69F}" presName="childComposite" presStyleCnt="0">
        <dgm:presLayoutVars>
          <dgm:chMax val="0"/>
          <dgm:chPref val="0"/>
        </dgm:presLayoutVars>
      </dgm:prSet>
      <dgm:spPr/>
    </dgm:pt>
    <dgm:pt modelId="{EFAC4A8D-508F-4414-9E4E-9209CDDA93E5}" type="pres">
      <dgm:prSet presAssocID="{DFEDAE15-79F8-4B0B-B2CF-ADBB905EC69F}" presName="ChildAccent" presStyleLbl="solidFgAcc1" presStyleIdx="1" presStyleCnt="14"/>
      <dgm:spPr/>
    </dgm:pt>
    <dgm:pt modelId="{DDC0EB13-7552-4DD6-A737-A7BE67A37F0B}" type="pres">
      <dgm:prSet presAssocID="{DFEDAE15-79F8-4B0B-B2CF-ADBB905EC69F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084F2D4-70D1-440E-8F5B-0AA96B52247F}" type="pres">
      <dgm:prSet presAssocID="{3CF754C8-597F-44D7-843B-4F0713EB2D01}" presName="childComposite" presStyleCnt="0">
        <dgm:presLayoutVars>
          <dgm:chMax val="0"/>
          <dgm:chPref val="0"/>
        </dgm:presLayoutVars>
      </dgm:prSet>
      <dgm:spPr/>
    </dgm:pt>
    <dgm:pt modelId="{CEF129DF-DB48-462C-8A6E-783DC0B018BB}" type="pres">
      <dgm:prSet presAssocID="{3CF754C8-597F-44D7-843B-4F0713EB2D01}" presName="ChildAccent" presStyleLbl="solidFgAcc1" presStyleIdx="2" presStyleCnt="14"/>
      <dgm:spPr/>
    </dgm:pt>
    <dgm:pt modelId="{6BE6A466-FED1-4C2E-800D-57E5A9FD4460}" type="pres">
      <dgm:prSet presAssocID="{3CF754C8-597F-44D7-843B-4F0713EB2D01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00DD533-82FD-4169-A350-FE6B91959052}" type="pres">
      <dgm:prSet presAssocID="{FEB197DA-A2F6-4D31-86A1-6924D4BD7DC7}" presName="childComposite" presStyleCnt="0">
        <dgm:presLayoutVars>
          <dgm:chMax val="0"/>
          <dgm:chPref val="0"/>
        </dgm:presLayoutVars>
      </dgm:prSet>
      <dgm:spPr/>
    </dgm:pt>
    <dgm:pt modelId="{65D97D0D-9F7F-488C-8F43-D38F0C722C91}" type="pres">
      <dgm:prSet presAssocID="{FEB197DA-A2F6-4D31-86A1-6924D4BD7DC7}" presName="ChildAccent" presStyleLbl="solidFgAcc1" presStyleIdx="3" presStyleCnt="14"/>
      <dgm:spPr/>
    </dgm:pt>
    <dgm:pt modelId="{B741CD01-7368-44C7-9DCC-BB85392B149E}" type="pres">
      <dgm:prSet presAssocID="{FEB197DA-A2F6-4D31-86A1-6924D4BD7DC7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D989FBB3-73E4-4EAD-9490-136315685AC6}" type="pres">
      <dgm:prSet presAssocID="{256B0FD3-7CA8-4B5D-94C4-2604C4AB7513}" presName="childComposite" presStyleCnt="0">
        <dgm:presLayoutVars>
          <dgm:chMax val="0"/>
          <dgm:chPref val="0"/>
        </dgm:presLayoutVars>
      </dgm:prSet>
      <dgm:spPr/>
    </dgm:pt>
    <dgm:pt modelId="{ACE87173-4008-450C-9313-EB66D5B88F98}" type="pres">
      <dgm:prSet presAssocID="{256B0FD3-7CA8-4B5D-94C4-2604C4AB7513}" presName="ChildAccent" presStyleLbl="solidFgAcc1" presStyleIdx="4" presStyleCnt="14"/>
      <dgm:spPr/>
    </dgm:pt>
    <dgm:pt modelId="{58E687F9-4AF0-45B2-8E9D-6E9EE667F2F5}" type="pres">
      <dgm:prSet presAssocID="{256B0FD3-7CA8-4B5D-94C4-2604C4AB7513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AE03F0E4-6713-45A1-9F29-C851641DAED6}" type="pres">
      <dgm:prSet presAssocID="{85BE84A4-2783-40D2-91C7-4D4631936742}" presName="childComposite" presStyleCnt="0">
        <dgm:presLayoutVars>
          <dgm:chMax val="0"/>
          <dgm:chPref val="0"/>
        </dgm:presLayoutVars>
      </dgm:prSet>
      <dgm:spPr/>
    </dgm:pt>
    <dgm:pt modelId="{45B8C413-0212-4943-BEB9-0FE9607C856C}" type="pres">
      <dgm:prSet presAssocID="{85BE84A4-2783-40D2-91C7-4D4631936742}" presName="ChildAccent" presStyleLbl="solidFgAcc1" presStyleIdx="5" presStyleCnt="14"/>
      <dgm:spPr/>
    </dgm:pt>
    <dgm:pt modelId="{ECEDD3F2-1F1E-424D-BC99-1D20A9C1F5ED}" type="pres">
      <dgm:prSet presAssocID="{85BE84A4-2783-40D2-91C7-4D4631936742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3F504FAC-DA05-4C7D-850E-796F98BC6160}" type="pres">
      <dgm:prSet presAssocID="{473C056D-8BCE-491D-B105-8AA5D21751B0}" presName="childComposite" presStyleCnt="0">
        <dgm:presLayoutVars>
          <dgm:chMax val="0"/>
          <dgm:chPref val="0"/>
        </dgm:presLayoutVars>
      </dgm:prSet>
      <dgm:spPr/>
    </dgm:pt>
    <dgm:pt modelId="{796A7F61-0BF2-4AB1-AFC0-1A5EF993A605}" type="pres">
      <dgm:prSet presAssocID="{473C056D-8BCE-491D-B105-8AA5D21751B0}" presName="ChildAccent" presStyleLbl="solidFgAcc1" presStyleIdx="6" presStyleCnt="14"/>
      <dgm:spPr/>
    </dgm:pt>
    <dgm:pt modelId="{FF2AABEE-91F9-449D-8BCE-6F84D38538A2}" type="pres">
      <dgm:prSet presAssocID="{473C056D-8BCE-491D-B105-8AA5D21751B0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63BC9143-DD90-466D-A408-AF2DA07668E4}" type="pres">
      <dgm:prSet presAssocID="{F1664BBF-41C2-478C-B8E3-9934F76E3E19}" presName="root" presStyleCnt="0">
        <dgm:presLayoutVars>
          <dgm:chMax/>
          <dgm:chPref/>
        </dgm:presLayoutVars>
      </dgm:prSet>
      <dgm:spPr/>
    </dgm:pt>
    <dgm:pt modelId="{3F8BC45A-06AD-4F6E-8312-B3D5D755CB5E}" type="pres">
      <dgm:prSet presAssocID="{F1664BBF-41C2-478C-B8E3-9934F76E3E19}" presName="rootComposite" presStyleCnt="0">
        <dgm:presLayoutVars/>
      </dgm:prSet>
      <dgm:spPr/>
    </dgm:pt>
    <dgm:pt modelId="{D9D94B5D-E4A2-4D66-A8EF-360F41752FCC}" type="pres">
      <dgm:prSet presAssocID="{F1664BBF-41C2-478C-B8E3-9934F76E3E19}" presName="ParentAccent" presStyleLbl="alignNode1" presStyleIdx="1" presStyleCnt="2"/>
      <dgm:spPr>
        <a:ln>
          <a:solidFill>
            <a:schemeClr val="accent1"/>
          </a:solidFill>
        </a:ln>
      </dgm:spPr>
    </dgm:pt>
    <dgm:pt modelId="{3F56B2B9-48E7-4C6C-8DD4-CCCEF05EE9E7}" type="pres">
      <dgm:prSet presAssocID="{F1664BBF-41C2-478C-B8E3-9934F76E3E19}" presName="ParentSmallAccent" presStyleLbl="fgAcc1" presStyleIdx="1" presStyleCnt="2"/>
      <dgm:spPr/>
    </dgm:pt>
    <dgm:pt modelId="{41E14401-EC57-42CB-AB8D-ACD0FD3180FC}" type="pres">
      <dgm:prSet presAssocID="{F1664BBF-41C2-478C-B8E3-9934F76E3E19}" presName="Parent" presStyleLbl="revTx" presStyleIdx="8" presStyleCnt="16" custScaleX="117559">
        <dgm:presLayoutVars>
          <dgm:chMax/>
          <dgm:chPref val="4"/>
          <dgm:bulletEnabled val="1"/>
        </dgm:presLayoutVars>
      </dgm:prSet>
      <dgm:spPr/>
    </dgm:pt>
    <dgm:pt modelId="{0E8BDCB3-D81C-4E99-B161-AA505D241395}" type="pres">
      <dgm:prSet presAssocID="{F1664BBF-41C2-478C-B8E3-9934F76E3E19}" presName="childShape" presStyleCnt="0">
        <dgm:presLayoutVars>
          <dgm:chMax val="0"/>
          <dgm:chPref val="0"/>
        </dgm:presLayoutVars>
      </dgm:prSet>
      <dgm:spPr/>
    </dgm:pt>
    <dgm:pt modelId="{3042D627-FB41-4CAA-A44F-2033514B4B7F}" type="pres">
      <dgm:prSet presAssocID="{BEA8840D-B11B-4DBB-A113-5E6ED12E126F}" presName="childComposite" presStyleCnt="0">
        <dgm:presLayoutVars>
          <dgm:chMax val="0"/>
          <dgm:chPref val="0"/>
        </dgm:presLayoutVars>
      </dgm:prSet>
      <dgm:spPr/>
    </dgm:pt>
    <dgm:pt modelId="{F1EEC1C3-F59E-4DF3-A306-7BE13AE541F6}" type="pres">
      <dgm:prSet presAssocID="{BEA8840D-B11B-4DBB-A113-5E6ED12E126F}" presName="ChildAccent" presStyleLbl="solidFgAcc1" presStyleIdx="7" presStyleCnt="14"/>
      <dgm:spPr/>
    </dgm:pt>
    <dgm:pt modelId="{AF6017B7-FEAF-40CD-9A9E-F82058EC0CB8}" type="pres">
      <dgm:prSet presAssocID="{BEA8840D-B11B-4DBB-A113-5E6ED12E126F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21B55FD6-A1F0-4A0D-A17D-EF912B977090}" type="pres">
      <dgm:prSet presAssocID="{FCDBD908-2A07-469A-9A7E-B189197FC23D}" presName="childComposite" presStyleCnt="0">
        <dgm:presLayoutVars>
          <dgm:chMax val="0"/>
          <dgm:chPref val="0"/>
        </dgm:presLayoutVars>
      </dgm:prSet>
      <dgm:spPr/>
    </dgm:pt>
    <dgm:pt modelId="{7A1ADE3A-1226-42F0-91E8-CC888A4C5E2A}" type="pres">
      <dgm:prSet presAssocID="{FCDBD908-2A07-469A-9A7E-B189197FC23D}" presName="ChildAccent" presStyleLbl="solidFgAcc1" presStyleIdx="8" presStyleCnt="14"/>
      <dgm:spPr/>
    </dgm:pt>
    <dgm:pt modelId="{A5C80C0B-32C0-4472-ABFE-534E19EBBD7F}" type="pres">
      <dgm:prSet presAssocID="{FCDBD908-2A07-469A-9A7E-B189197FC23D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5C07CE90-273A-4F28-A356-BABB19267DA9}" type="pres">
      <dgm:prSet presAssocID="{10D7B12C-066B-4D89-8D81-344DBBB699BB}" presName="childComposite" presStyleCnt="0">
        <dgm:presLayoutVars>
          <dgm:chMax val="0"/>
          <dgm:chPref val="0"/>
        </dgm:presLayoutVars>
      </dgm:prSet>
      <dgm:spPr/>
    </dgm:pt>
    <dgm:pt modelId="{920B9452-4BCB-42D4-AA0D-38A51E7AD768}" type="pres">
      <dgm:prSet presAssocID="{10D7B12C-066B-4D89-8D81-344DBBB699BB}" presName="ChildAccent" presStyleLbl="solidFgAcc1" presStyleIdx="9" presStyleCnt="14"/>
      <dgm:spPr/>
    </dgm:pt>
    <dgm:pt modelId="{24A64F06-08AB-4C2D-AFB2-E3AB96C32E58}" type="pres">
      <dgm:prSet presAssocID="{10D7B12C-066B-4D89-8D81-344DBBB699BB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E0494D4D-EB99-4FEF-9A05-6A32E33BC2BA}" type="pres">
      <dgm:prSet presAssocID="{04620C6A-99F7-40F4-AD10-DC88B5B00176}" presName="childComposite" presStyleCnt="0">
        <dgm:presLayoutVars>
          <dgm:chMax val="0"/>
          <dgm:chPref val="0"/>
        </dgm:presLayoutVars>
      </dgm:prSet>
      <dgm:spPr/>
    </dgm:pt>
    <dgm:pt modelId="{EDA5691B-B366-4B3E-859C-2D9225A11FF2}" type="pres">
      <dgm:prSet presAssocID="{04620C6A-99F7-40F4-AD10-DC88B5B00176}" presName="ChildAccent" presStyleLbl="solidFgAcc1" presStyleIdx="10" presStyleCnt="14"/>
      <dgm:spPr/>
    </dgm:pt>
    <dgm:pt modelId="{169A6874-96B8-4909-94B1-AD745D067C9B}" type="pres">
      <dgm:prSet presAssocID="{04620C6A-99F7-40F4-AD10-DC88B5B00176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1F6B6668-B179-4165-94EA-81912100F5C9}" type="pres">
      <dgm:prSet presAssocID="{ADEA75EA-E618-448C-8C9C-47A103EA24B4}" presName="childComposite" presStyleCnt="0">
        <dgm:presLayoutVars>
          <dgm:chMax val="0"/>
          <dgm:chPref val="0"/>
        </dgm:presLayoutVars>
      </dgm:prSet>
      <dgm:spPr/>
    </dgm:pt>
    <dgm:pt modelId="{3A3E9CEE-30C1-4C1F-A758-21C237AAA0A0}" type="pres">
      <dgm:prSet presAssocID="{ADEA75EA-E618-448C-8C9C-47A103EA24B4}" presName="ChildAccent" presStyleLbl="solidFgAcc1" presStyleIdx="11" presStyleCnt="14"/>
      <dgm:spPr/>
    </dgm:pt>
    <dgm:pt modelId="{B3158043-C130-49F6-83BB-3A9C9F41A768}" type="pres">
      <dgm:prSet presAssocID="{ADEA75EA-E618-448C-8C9C-47A103EA24B4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689BC682-C060-450B-9548-8C1A9D0E77A9}" type="pres">
      <dgm:prSet presAssocID="{705D42F8-279A-47E7-ABD0-BF2369F5D46E}" presName="childComposite" presStyleCnt="0">
        <dgm:presLayoutVars>
          <dgm:chMax val="0"/>
          <dgm:chPref val="0"/>
        </dgm:presLayoutVars>
      </dgm:prSet>
      <dgm:spPr/>
    </dgm:pt>
    <dgm:pt modelId="{28776823-FDBC-46C3-9128-F62838946C1D}" type="pres">
      <dgm:prSet presAssocID="{705D42F8-279A-47E7-ABD0-BF2369F5D46E}" presName="ChildAccent" presStyleLbl="solidFgAcc1" presStyleIdx="12" presStyleCnt="14"/>
      <dgm:spPr/>
    </dgm:pt>
    <dgm:pt modelId="{A6606795-B059-44BC-BA33-C03C634390AA}" type="pres">
      <dgm:prSet presAssocID="{705D42F8-279A-47E7-ABD0-BF2369F5D46E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B28E9417-6204-4967-951E-323A439896B9}" type="pres">
      <dgm:prSet presAssocID="{0A97FAD5-A757-40E8-BEF3-8648D138DBDA}" presName="childComposite" presStyleCnt="0">
        <dgm:presLayoutVars>
          <dgm:chMax val="0"/>
          <dgm:chPref val="0"/>
        </dgm:presLayoutVars>
      </dgm:prSet>
      <dgm:spPr/>
    </dgm:pt>
    <dgm:pt modelId="{9434F67C-F2C2-494D-8B2F-73A34C4A6044}" type="pres">
      <dgm:prSet presAssocID="{0A97FAD5-A757-40E8-BEF3-8648D138DBDA}" presName="ChildAccent" presStyleLbl="solidFgAcc1" presStyleIdx="13" presStyleCnt="14"/>
      <dgm:spPr/>
    </dgm:pt>
    <dgm:pt modelId="{AB336F81-B7D4-42D0-AAC0-A6FCF5062488}" type="pres">
      <dgm:prSet presAssocID="{0A97FAD5-A757-40E8-BEF3-8648D138DBDA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CD685700-BE8A-45D9-BB00-7B3C36EA1214}" srcId="{73EA61F9-5BC9-4A85-98A9-B5B0E815E99D}" destId="{4BA22596-35E7-43EB-A0C9-324D4D609C3D}" srcOrd="0" destOrd="0" parTransId="{4AF6AB58-7F44-4850-8D99-069399C6CBB8}" sibTransId="{8E310CE4-06C2-4638-9FA1-A339A4F57FB3}"/>
    <dgm:cxn modelId="{61F1A402-38E8-4455-8259-C04F00AA90D4}" type="presOf" srcId="{473C056D-8BCE-491D-B105-8AA5D21751B0}" destId="{FF2AABEE-91F9-449D-8BCE-6F84D38538A2}" srcOrd="0" destOrd="0" presId="urn:microsoft.com/office/officeart/2008/layout/SquareAccentList"/>
    <dgm:cxn modelId="{57F91A07-E2C4-48B1-B826-97115A7451CB}" type="presOf" srcId="{04620C6A-99F7-40F4-AD10-DC88B5B00176}" destId="{169A6874-96B8-4909-94B1-AD745D067C9B}" srcOrd="0" destOrd="0" presId="urn:microsoft.com/office/officeart/2008/layout/SquareAccentList"/>
    <dgm:cxn modelId="{3A60B212-CC0F-49BD-8C54-B37A394A6288}" type="presOf" srcId="{F1664BBF-41C2-478C-B8E3-9934F76E3E19}" destId="{41E14401-EC57-42CB-AB8D-ACD0FD3180FC}" srcOrd="0" destOrd="0" presId="urn:microsoft.com/office/officeart/2008/layout/SquareAccentList"/>
    <dgm:cxn modelId="{AC808918-E25A-464A-8168-528B7469FBC3}" type="presOf" srcId="{FEB197DA-A2F6-4D31-86A1-6924D4BD7DC7}" destId="{B741CD01-7368-44C7-9DCC-BB85392B149E}" srcOrd="0" destOrd="0" presId="urn:microsoft.com/office/officeart/2008/layout/SquareAccentList"/>
    <dgm:cxn modelId="{49C7D91A-4F4F-4B4E-8AF4-CC5AD068E2EC}" srcId="{F1664BBF-41C2-478C-B8E3-9934F76E3E19}" destId="{705D42F8-279A-47E7-ABD0-BF2369F5D46E}" srcOrd="5" destOrd="0" parTransId="{0837CA69-F47C-4C0A-8CDF-048A31009984}" sibTransId="{F3894CCB-F462-4641-A490-40B99D1795D7}"/>
    <dgm:cxn modelId="{E8E4DD1B-8EC6-48FB-964D-0F1DDDB9C6A5}" srcId="{4BA22596-35E7-43EB-A0C9-324D4D609C3D}" destId="{FEB197DA-A2F6-4D31-86A1-6924D4BD7DC7}" srcOrd="3" destOrd="0" parTransId="{8C3D4CF3-B2DC-4785-8A91-FEED85E0DF8C}" sibTransId="{B013723D-7958-4126-984A-2F93DA960B87}"/>
    <dgm:cxn modelId="{CB7BD834-E725-4007-8C11-E21017626565}" type="presOf" srcId="{DFEDAE15-79F8-4B0B-B2CF-ADBB905EC69F}" destId="{DDC0EB13-7552-4DD6-A737-A7BE67A37F0B}" srcOrd="0" destOrd="0" presId="urn:microsoft.com/office/officeart/2008/layout/SquareAccentList"/>
    <dgm:cxn modelId="{FE7A8339-409D-4CDB-B8C9-56C8E75CF99D}" type="presOf" srcId="{ADEA75EA-E618-448C-8C9C-47A103EA24B4}" destId="{B3158043-C130-49F6-83BB-3A9C9F41A768}" srcOrd="0" destOrd="0" presId="urn:microsoft.com/office/officeart/2008/layout/SquareAccentList"/>
    <dgm:cxn modelId="{9E3BA75F-B163-4568-9772-0999133CF893}" srcId="{F1664BBF-41C2-478C-B8E3-9934F76E3E19}" destId="{ADEA75EA-E618-448C-8C9C-47A103EA24B4}" srcOrd="4" destOrd="0" parTransId="{F1B45CA6-0058-49EE-9AC2-212B9D60695C}" sibTransId="{8A7333CC-BEDB-4D8D-B456-B650023720F0}"/>
    <dgm:cxn modelId="{920C0A63-626A-42CC-90BD-B0EA3F32C93D}" type="presOf" srcId="{0A97FAD5-A757-40E8-BEF3-8648D138DBDA}" destId="{AB336F81-B7D4-42D0-AAC0-A6FCF5062488}" srcOrd="0" destOrd="0" presId="urn:microsoft.com/office/officeart/2008/layout/SquareAccentList"/>
    <dgm:cxn modelId="{076B0967-96DB-483E-907F-D7860BDF165D}" type="presOf" srcId="{705D42F8-279A-47E7-ABD0-BF2369F5D46E}" destId="{A6606795-B059-44BC-BA33-C03C634390AA}" srcOrd="0" destOrd="0" presId="urn:microsoft.com/office/officeart/2008/layout/SquareAccentList"/>
    <dgm:cxn modelId="{A2C1BC4A-FEA5-46E3-B70B-CF8615EAAEE7}" srcId="{4BA22596-35E7-43EB-A0C9-324D4D609C3D}" destId="{473C056D-8BCE-491D-B105-8AA5D21751B0}" srcOrd="6" destOrd="0" parTransId="{D3CB8430-614C-4791-9BB5-A2CEC578792A}" sibTransId="{9E11CF8B-F17A-4E8A-94E5-8CCD86FE43FD}"/>
    <dgm:cxn modelId="{CD2F766C-2A07-4EB0-9D1A-F9CCDF954054}" srcId="{F1664BBF-41C2-478C-B8E3-9934F76E3E19}" destId="{04620C6A-99F7-40F4-AD10-DC88B5B00176}" srcOrd="3" destOrd="0" parTransId="{8BF3D28C-805F-474B-B6ED-E41CE62A02DE}" sibTransId="{4A1F4AB6-596F-4B90-8525-922EFC4B4167}"/>
    <dgm:cxn modelId="{1AEE4552-0A13-4D17-B37A-12545900C699}" type="presOf" srcId="{4BA22596-35E7-43EB-A0C9-324D4D609C3D}" destId="{CEB5CE32-3439-4041-8310-0C3BA02FE156}" srcOrd="0" destOrd="0" presId="urn:microsoft.com/office/officeart/2008/layout/SquareAccentList"/>
    <dgm:cxn modelId="{271C5386-E892-48BB-B14D-FFB3453CEE78}" type="presOf" srcId="{BEA8840D-B11B-4DBB-A113-5E6ED12E126F}" destId="{AF6017B7-FEAF-40CD-9A9E-F82058EC0CB8}" srcOrd="0" destOrd="0" presId="urn:microsoft.com/office/officeart/2008/layout/SquareAccentList"/>
    <dgm:cxn modelId="{777ACF8A-E748-467A-BDD0-DDF54DFAC9D4}" srcId="{4BA22596-35E7-43EB-A0C9-324D4D609C3D}" destId="{DFEDAE15-79F8-4B0B-B2CF-ADBB905EC69F}" srcOrd="1" destOrd="0" parTransId="{7A9F47C7-D707-4875-AA50-1800759D0344}" sibTransId="{EACCBE8D-848F-4769-A0F6-293071ACFC4D}"/>
    <dgm:cxn modelId="{A600C597-6B54-4896-95A8-8F115BD2AF9F}" type="presOf" srcId="{85BE84A4-2783-40D2-91C7-4D4631936742}" destId="{ECEDD3F2-1F1E-424D-BC99-1D20A9C1F5ED}" srcOrd="0" destOrd="0" presId="urn:microsoft.com/office/officeart/2008/layout/SquareAccentList"/>
    <dgm:cxn modelId="{2A880FA2-BB08-45B2-B74D-AFBFD490AF96}" srcId="{F1664BBF-41C2-478C-B8E3-9934F76E3E19}" destId="{FCDBD908-2A07-469A-9A7E-B189197FC23D}" srcOrd="1" destOrd="0" parTransId="{D4836152-ADAA-44BD-B006-1C634DEB506F}" sibTransId="{AA57EC5E-0CBF-4183-9943-DDA47A870E39}"/>
    <dgm:cxn modelId="{03D376AE-9E25-4E77-80BB-DA188FA9A638}" srcId="{4BA22596-35E7-43EB-A0C9-324D4D609C3D}" destId="{85BE84A4-2783-40D2-91C7-4D4631936742}" srcOrd="5" destOrd="0" parTransId="{ED4CE097-17FA-491D-B82B-E713E756242E}" sibTransId="{DE4F5F25-335B-4211-9AFA-8819139762AB}"/>
    <dgm:cxn modelId="{235E9CB9-7F83-40AC-8E67-C5CF7815A7E4}" type="presOf" srcId="{10D7B12C-066B-4D89-8D81-344DBBB699BB}" destId="{24A64F06-08AB-4C2D-AFB2-E3AB96C32E58}" srcOrd="0" destOrd="0" presId="urn:microsoft.com/office/officeart/2008/layout/SquareAccentList"/>
    <dgm:cxn modelId="{4E44A2BC-B12A-4F58-A26F-ECC0EC15DEB8}" srcId="{73EA61F9-5BC9-4A85-98A9-B5B0E815E99D}" destId="{F1664BBF-41C2-478C-B8E3-9934F76E3E19}" srcOrd="1" destOrd="0" parTransId="{76E4AAF9-E0AF-4DAC-B182-D0F294F1E15F}" sibTransId="{CEB8AD48-1450-4BEB-919B-EED15BA4C315}"/>
    <dgm:cxn modelId="{E4B894C2-B24E-4B7A-AF82-41B85A43B691}" srcId="{F1664BBF-41C2-478C-B8E3-9934F76E3E19}" destId="{BEA8840D-B11B-4DBB-A113-5E6ED12E126F}" srcOrd="0" destOrd="0" parTransId="{5DA1CF5A-91CA-4004-9A6C-C64558D73AF6}" sibTransId="{6A2A434A-0654-4827-B340-F435EE730BA0}"/>
    <dgm:cxn modelId="{E4626AC6-BD30-4556-8105-457C6F318203}" type="presOf" srcId="{3CF754C8-597F-44D7-843B-4F0713EB2D01}" destId="{6BE6A466-FED1-4C2E-800D-57E5A9FD4460}" srcOrd="0" destOrd="0" presId="urn:microsoft.com/office/officeart/2008/layout/SquareAccentList"/>
    <dgm:cxn modelId="{203485C9-7FA1-46EF-AC30-9B1216E2D284}" srcId="{F1664BBF-41C2-478C-B8E3-9934F76E3E19}" destId="{0A97FAD5-A757-40E8-BEF3-8648D138DBDA}" srcOrd="6" destOrd="0" parTransId="{C7FBC414-A6BB-4106-8195-44499580CF23}" sibTransId="{32EA489A-9EED-4305-8A21-33EC288A989C}"/>
    <dgm:cxn modelId="{13426DCC-F69D-40E2-BA47-1E6A7EF00505}" srcId="{4BA22596-35E7-43EB-A0C9-324D4D609C3D}" destId="{256B0FD3-7CA8-4B5D-94C4-2604C4AB7513}" srcOrd="4" destOrd="0" parTransId="{7D4E9264-FB3D-4514-9A79-2E1710C75FBC}" sibTransId="{F193A0C9-EAB2-4E15-832A-CA745EBCD6B8}"/>
    <dgm:cxn modelId="{CEC2DBCC-603B-4FC4-AB44-B7DB9C6E4B23}" srcId="{F1664BBF-41C2-478C-B8E3-9934F76E3E19}" destId="{10D7B12C-066B-4D89-8D81-344DBBB699BB}" srcOrd="2" destOrd="0" parTransId="{DCF8E0E1-36F3-4A64-B0E0-EF1CC3084152}" sibTransId="{330E9DD4-92CD-4EED-B41F-7E3792A9C8EB}"/>
    <dgm:cxn modelId="{0D263DD1-0F84-46BE-9DB9-A84DCAB066AE}" type="presOf" srcId="{FE54E041-4CA2-4D5D-A526-17B5111985A3}" destId="{23B3ECE2-3766-4825-AB3E-D64CED012D2E}" srcOrd="0" destOrd="0" presId="urn:microsoft.com/office/officeart/2008/layout/SquareAccentList"/>
    <dgm:cxn modelId="{5DF6F3D2-4AE8-42C4-8B88-147EDA56E701}" type="presOf" srcId="{73EA61F9-5BC9-4A85-98A9-B5B0E815E99D}" destId="{A5DB2D15-C841-4005-9D54-66E5AD17DDCD}" srcOrd="0" destOrd="0" presId="urn:microsoft.com/office/officeart/2008/layout/SquareAccentList"/>
    <dgm:cxn modelId="{A918D3D6-E8F5-453D-95F2-4A66B3B1CE6E}" srcId="{4BA22596-35E7-43EB-A0C9-324D4D609C3D}" destId="{3CF754C8-597F-44D7-843B-4F0713EB2D01}" srcOrd="2" destOrd="0" parTransId="{63046AF9-B580-4D43-BDE0-DDFFC230AC8B}" sibTransId="{A36BF242-61D5-4C17-838B-A790892D8421}"/>
    <dgm:cxn modelId="{A498A9D8-32DF-4763-8868-39D78B9E976B}" type="presOf" srcId="{FCDBD908-2A07-469A-9A7E-B189197FC23D}" destId="{A5C80C0B-32C0-4472-ABFE-534E19EBBD7F}" srcOrd="0" destOrd="0" presId="urn:microsoft.com/office/officeart/2008/layout/SquareAccentList"/>
    <dgm:cxn modelId="{AF45A0EF-6682-4303-8703-8F8584198DAD}" srcId="{4BA22596-35E7-43EB-A0C9-324D4D609C3D}" destId="{FE54E041-4CA2-4D5D-A526-17B5111985A3}" srcOrd="0" destOrd="0" parTransId="{F8E24EF1-3B55-4F75-A906-2877366771F4}" sibTransId="{BA0A6A10-D713-4AB4-8C13-FE9BC43841FB}"/>
    <dgm:cxn modelId="{F426A5F5-962F-403E-80B8-81B1F784D51B}" type="presOf" srcId="{256B0FD3-7CA8-4B5D-94C4-2604C4AB7513}" destId="{58E687F9-4AF0-45B2-8E9D-6E9EE667F2F5}" srcOrd="0" destOrd="0" presId="urn:microsoft.com/office/officeart/2008/layout/SquareAccentList"/>
    <dgm:cxn modelId="{AC9A6EED-BB02-4E4F-B05E-D08B95CC81BD}" type="presParOf" srcId="{A5DB2D15-C841-4005-9D54-66E5AD17DDCD}" destId="{05F49E77-6074-45FC-A93F-4A67128D1129}" srcOrd="0" destOrd="0" presId="urn:microsoft.com/office/officeart/2008/layout/SquareAccentList"/>
    <dgm:cxn modelId="{A02120A5-EB3D-4F70-B158-0661C51F8052}" type="presParOf" srcId="{05F49E77-6074-45FC-A93F-4A67128D1129}" destId="{FFDD2501-996D-4BA2-A7FB-FDC68E1D9E10}" srcOrd="0" destOrd="0" presId="urn:microsoft.com/office/officeart/2008/layout/SquareAccentList"/>
    <dgm:cxn modelId="{155E4E55-1F44-4199-9678-2F0076095543}" type="presParOf" srcId="{FFDD2501-996D-4BA2-A7FB-FDC68E1D9E10}" destId="{A2AE9849-86F2-4B66-8C54-836F6F72539B}" srcOrd="0" destOrd="0" presId="urn:microsoft.com/office/officeart/2008/layout/SquareAccentList"/>
    <dgm:cxn modelId="{5B367120-6671-40F8-8B34-D51B28752032}" type="presParOf" srcId="{FFDD2501-996D-4BA2-A7FB-FDC68E1D9E10}" destId="{3FDB2004-FA73-45ED-AF75-C51B5629932A}" srcOrd="1" destOrd="0" presId="urn:microsoft.com/office/officeart/2008/layout/SquareAccentList"/>
    <dgm:cxn modelId="{2F62EF1F-284F-4EAB-A5F9-D167C43F07E0}" type="presParOf" srcId="{FFDD2501-996D-4BA2-A7FB-FDC68E1D9E10}" destId="{CEB5CE32-3439-4041-8310-0C3BA02FE156}" srcOrd="2" destOrd="0" presId="urn:microsoft.com/office/officeart/2008/layout/SquareAccentList"/>
    <dgm:cxn modelId="{B743DE21-C57B-4062-9B59-D4CF5C88C0A9}" type="presParOf" srcId="{05F49E77-6074-45FC-A93F-4A67128D1129}" destId="{8EF04841-2CF1-43B1-8A6B-6CAE113ACE1B}" srcOrd="1" destOrd="0" presId="urn:microsoft.com/office/officeart/2008/layout/SquareAccentList"/>
    <dgm:cxn modelId="{A7DBB68B-B6A5-43F5-9730-20E41A22D23B}" type="presParOf" srcId="{8EF04841-2CF1-43B1-8A6B-6CAE113ACE1B}" destId="{33114BBE-A088-4710-A967-F364BB02C561}" srcOrd="0" destOrd="0" presId="urn:microsoft.com/office/officeart/2008/layout/SquareAccentList"/>
    <dgm:cxn modelId="{2D77B1B7-5C5F-427D-A3DA-F745656278CD}" type="presParOf" srcId="{33114BBE-A088-4710-A967-F364BB02C561}" destId="{81F8D0AD-9B41-4D89-9C9B-C38F340611D6}" srcOrd="0" destOrd="0" presId="urn:microsoft.com/office/officeart/2008/layout/SquareAccentList"/>
    <dgm:cxn modelId="{05984518-9609-4662-9C94-85F0F1A1FFA7}" type="presParOf" srcId="{33114BBE-A088-4710-A967-F364BB02C561}" destId="{23B3ECE2-3766-4825-AB3E-D64CED012D2E}" srcOrd="1" destOrd="0" presId="urn:microsoft.com/office/officeart/2008/layout/SquareAccentList"/>
    <dgm:cxn modelId="{3E51E95D-0B1F-4617-ACE6-43A7FF4A8E64}" type="presParOf" srcId="{8EF04841-2CF1-43B1-8A6B-6CAE113ACE1B}" destId="{5644A9DB-F466-497D-A165-8623532311CA}" srcOrd="1" destOrd="0" presId="urn:microsoft.com/office/officeart/2008/layout/SquareAccentList"/>
    <dgm:cxn modelId="{38BCD139-6D60-4E86-A61B-4848230AF475}" type="presParOf" srcId="{5644A9DB-F466-497D-A165-8623532311CA}" destId="{EFAC4A8D-508F-4414-9E4E-9209CDDA93E5}" srcOrd="0" destOrd="0" presId="urn:microsoft.com/office/officeart/2008/layout/SquareAccentList"/>
    <dgm:cxn modelId="{2A609829-9F32-469E-BD5F-A7D140A80C64}" type="presParOf" srcId="{5644A9DB-F466-497D-A165-8623532311CA}" destId="{DDC0EB13-7552-4DD6-A737-A7BE67A37F0B}" srcOrd="1" destOrd="0" presId="urn:microsoft.com/office/officeart/2008/layout/SquareAccentList"/>
    <dgm:cxn modelId="{947AA86D-B5CD-47AE-84F2-CEF9CC9C78F6}" type="presParOf" srcId="{8EF04841-2CF1-43B1-8A6B-6CAE113ACE1B}" destId="{9084F2D4-70D1-440E-8F5B-0AA96B52247F}" srcOrd="2" destOrd="0" presId="urn:microsoft.com/office/officeart/2008/layout/SquareAccentList"/>
    <dgm:cxn modelId="{1A64022D-0FDE-427D-80AE-B6A3966DD977}" type="presParOf" srcId="{9084F2D4-70D1-440E-8F5B-0AA96B52247F}" destId="{CEF129DF-DB48-462C-8A6E-783DC0B018BB}" srcOrd="0" destOrd="0" presId="urn:microsoft.com/office/officeart/2008/layout/SquareAccentList"/>
    <dgm:cxn modelId="{EEDDF6CD-B2BE-40AE-A844-024DC9D6EA25}" type="presParOf" srcId="{9084F2D4-70D1-440E-8F5B-0AA96B52247F}" destId="{6BE6A466-FED1-4C2E-800D-57E5A9FD4460}" srcOrd="1" destOrd="0" presId="urn:microsoft.com/office/officeart/2008/layout/SquareAccentList"/>
    <dgm:cxn modelId="{38675C45-3162-4BA7-A8EC-81083A72AF0D}" type="presParOf" srcId="{8EF04841-2CF1-43B1-8A6B-6CAE113ACE1B}" destId="{000DD533-82FD-4169-A350-FE6B91959052}" srcOrd="3" destOrd="0" presId="urn:microsoft.com/office/officeart/2008/layout/SquareAccentList"/>
    <dgm:cxn modelId="{3B40B955-B964-4B0F-9CA7-1488D40A92A2}" type="presParOf" srcId="{000DD533-82FD-4169-A350-FE6B91959052}" destId="{65D97D0D-9F7F-488C-8F43-D38F0C722C91}" srcOrd="0" destOrd="0" presId="urn:microsoft.com/office/officeart/2008/layout/SquareAccentList"/>
    <dgm:cxn modelId="{40C06360-CF14-48A4-AF01-82576B231198}" type="presParOf" srcId="{000DD533-82FD-4169-A350-FE6B91959052}" destId="{B741CD01-7368-44C7-9DCC-BB85392B149E}" srcOrd="1" destOrd="0" presId="urn:microsoft.com/office/officeart/2008/layout/SquareAccentList"/>
    <dgm:cxn modelId="{7F6AE35C-3245-4F88-AF79-378206DA117F}" type="presParOf" srcId="{8EF04841-2CF1-43B1-8A6B-6CAE113ACE1B}" destId="{D989FBB3-73E4-4EAD-9490-136315685AC6}" srcOrd="4" destOrd="0" presId="urn:microsoft.com/office/officeart/2008/layout/SquareAccentList"/>
    <dgm:cxn modelId="{B3FCEE26-970F-4661-B1F2-3EB192060EFB}" type="presParOf" srcId="{D989FBB3-73E4-4EAD-9490-136315685AC6}" destId="{ACE87173-4008-450C-9313-EB66D5B88F98}" srcOrd="0" destOrd="0" presId="urn:microsoft.com/office/officeart/2008/layout/SquareAccentList"/>
    <dgm:cxn modelId="{49787E04-AD4E-44A4-BBAA-E8C7C9C00B51}" type="presParOf" srcId="{D989FBB3-73E4-4EAD-9490-136315685AC6}" destId="{58E687F9-4AF0-45B2-8E9D-6E9EE667F2F5}" srcOrd="1" destOrd="0" presId="urn:microsoft.com/office/officeart/2008/layout/SquareAccentList"/>
    <dgm:cxn modelId="{B73A0AD7-8A35-467C-9089-2C840A3065AE}" type="presParOf" srcId="{8EF04841-2CF1-43B1-8A6B-6CAE113ACE1B}" destId="{AE03F0E4-6713-45A1-9F29-C851641DAED6}" srcOrd="5" destOrd="0" presId="urn:microsoft.com/office/officeart/2008/layout/SquareAccentList"/>
    <dgm:cxn modelId="{EA061669-9375-486A-B17B-9DDBEE55DF7B}" type="presParOf" srcId="{AE03F0E4-6713-45A1-9F29-C851641DAED6}" destId="{45B8C413-0212-4943-BEB9-0FE9607C856C}" srcOrd="0" destOrd="0" presId="urn:microsoft.com/office/officeart/2008/layout/SquareAccentList"/>
    <dgm:cxn modelId="{544BF6BD-55CC-482D-8517-2CDEB1354AB3}" type="presParOf" srcId="{AE03F0E4-6713-45A1-9F29-C851641DAED6}" destId="{ECEDD3F2-1F1E-424D-BC99-1D20A9C1F5ED}" srcOrd="1" destOrd="0" presId="urn:microsoft.com/office/officeart/2008/layout/SquareAccentList"/>
    <dgm:cxn modelId="{69D82712-3D95-44CF-A296-7DCF1A5590E0}" type="presParOf" srcId="{8EF04841-2CF1-43B1-8A6B-6CAE113ACE1B}" destId="{3F504FAC-DA05-4C7D-850E-796F98BC6160}" srcOrd="6" destOrd="0" presId="urn:microsoft.com/office/officeart/2008/layout/SquareAccentList"/>
    <dgm:cxn modelId="{C30B5801-6565-4BCE-81B6-7D28A3CB0FFA}" type="presParOf" srcId="{3F504FAC-DA05-4C7D-850E-796F98BC6160}" destId="{796A7F61-0BF2-4AB1-AFC0-1A5EF993A605}" srcOrd="0" destOrd="0" presId="urn:microsoft.com/office/officeart/2008/layout/SquareAccentList"/>
    <dgm:cxn modelId="{3E832E2A-12CB-4EF7-A9AF-6A973E54E8D9}" type="presParOf" srcId="{3F504FAC-DA05-4C7D-850E-796F98BC6160}" destId="{FF2AABEE-91F9-449D-8BCE-6F84D38538A2}" srcOrd="1" destOrd="0" presId="urn:microsoft.com/office/officeart/2008/layout/SquareAccentList"/>
    <dgm:cxn modelId="{2F4311DC-EE08-4DA4-B454-14D67F0F5421}" type="presParOf" srcId="{A5DB2D15-C841-4005-9D54-66E5AD17DDCD}" destId="{63BC9143-DD90-466D-A408-AF2DA07668E4}" srcOrd="1" destOrd="0" presId="urn:microsoft.com/office/officeart/2008/layout/SquareAccentList"/>
    <dgm:cxn modelId="{4209862A-3103-4B4F-8D01-653059F85760}" type="presParOf" srcId="{63BC9143-DD90-466D-A408-AF2DA07668E4}" destId="{3F8BC45A-06AD-4F6E-8312-B3D5D755CB5E}" srcOrd="0" destOrd="0" presId="urn:microsoft.com/office/officeart/2008/layout/SquareAccentList"/>
    <dgm:cxn modelId="{C46470DB-3DD5-4D50-99AF-B76099CF0988}" type="presParOf" srcId="{3F8BC45A-06AD-4F6E-8312-B3D5D755CB5E}" destId="{D9D94B5D-E4A2-4D66-A8EF-360F41752FCC}" srcOrd="0" destOrd="0" presId="urn:microsoft.com/office/officeart/2008/layout/SquareAccentList"/>
    <dgm:cxn modelId="{03933F8E-EE6F-434D-8913-6508155B3694}" type="presParOf" srcId="{3F8BC45A-06AD-4F6E-8312-B3D5D755CB5E}" destId="{3F56B2B9-48E7-4C6C-8DD4-CCCEF05EE9E7}" srcOrd="1" destOrd="0" presId="urn:microsoft.com/office/officeart/2008/layout/SquareAccentList"/>
    <dgm:cxn modelId="{9FAB2599-A2CC-4F8F-80D3-0FA556E99735}" type="presParOf" srcId="{3F8BC45A-06AD-4F6E-8312-B3D5D755CB5E}" destId="{41E14401-EC57-42CB-AB8D-ACD0FD3180FC}" srcOrd="2" destOrd="0" presId="urn:microsoft.com/office/officeart/2008/layout/SquareAccentList"/>
    <dgm:cxn modelId="{B394FABF-76AF-4F24-ABD7-AAAC39200E60}" type="presParOf" srcId="{63BC9143-DD90-466D-A408-AF2DA07668E4}" destId="{0E8BDCB3-D81C-4E99-B161-AA505D241395}" srcOrd="1" destOrd="0" presId="urn:microsoft.com/office/officeart/2008/layout/SquareAccentList"/>
    <dgm:cxn modelId="{CC597273-3A66-4905-9E12-8B0BE544DBF9}" type="presParOf" srcId="{0E8BDCB3-D81C-4E99-B161-AA505D241395}" destId="{3042D627-FB41-4CAA-A44F-2033514B4B7F}" srcOrd="0" destOrd="0" presId="urn:microsoft.com/office/officeart/2008/layout/SquareAccentList"/>
    <dgm:cxn modelId="{85DE607C-8C8A-49A9-8694-0047329ED54D}" type="presParOf" srcId="{3042D627-FB41-4CAA-A44F-2033514B4B7F}" destId="{F1EEC1C3-F59E-4DF3-A306-7BE13AE541F6}" srcOrd="0" destOrd="0" presId="urn:microsoft.com/office/officeart/2008/layout/SquareAccentList"/>
    <dgm:cxn modelId="{C98B98A5-8780-49C7-A530-8909EC539E25}" type="presParOf" srcId="{3042D627-FB41-4CAA-A44F-2033514B4B7F}" destId="{AF6017B7-FEAF-40CD-9A9E-F82058EC0CB8}" srcOrd="1" destOrd="0" presId="urn:microsoft.com/office/officeart/2008/layout/SquareAccentList"/>
    <dgm:cxn modelId="{ECB8E301-6AF3-412F-8F75-95A7461F7171}" type="presParOf" srcId="{0E8BDCB3-D81C-4E99-B161-AA505D241395}" destId="{21B55FD6-A1F0-4A0D-A17D-EF912B977090}" srcOrd="1" destOrd="0" presId="urn:microsoft.com/office/officeart/2008/layout/SquareAccentList"/>
    <dgm:cxn modelId="{FA1E0F62-99F6-4226-9D52-98358C4D85F2}" type="presParOf" srcId="{21B55FD6-A1F0-4A0D-A17D-EF912B977090}" destId="{7A1ADE3A-1226-42F0-91E8-CC888A4C5E2A}" srcOrd="0" destOrd="0" presId="urn:microsoft.com/office/officeart/2008/layout/SquareAccentList"/>
    <dgm:cxn modelId="{7DA700D9-7E06-42F2-B6EE-2CD8205DB573}" type="presParOf" srcId="{21B55FD6-A1F0-4A0D-A17D-EF912B977090}" destId="{A5C80C0B-32C0-4472-ABFE-534E19EBBD7F}" srcOrd="1" destOrd="0" presId="urn:microsoft.com/office/officeart/2008/layout/SquareAccentList"/>
    <dgm:cxn modelId="{AAF84102-C6EC-4521-88F7-035A4F5A3B75}" type="presParOf" srcId="{0E8BDCB3-D81C-4E99-B161-AA505D241395}" destId="{5C07CE90-273A-4F28-A356-BABB19267DA9}" srcOrd="2" destOrd="0" presId="urn:microsoft.com/office/officeart/2008/layout/SquareAccentList"/>
    <dgm:cxn modelId="{58799203-2929-48EB-BD2B-3646C0916D3A}" type="presParOf" srcId="{5C07CE90-273A-4F28-A356-BABB19267DA9}" destId="{920B9452-4BCB-42D4-AA0D-38A51E7AD768}" srcOrd="0" destOrd="0" presId="urn:microsoft.com/office/officeart/2008/layout/SquareAccentList"/>
    <dgm:cxn modelId="{297384E5-388E-42D7-B7CF-9B662FAB9675}" type="presParOf" srcId="{5C07CE90-273A-4F28-A356-BABB19267DA9}" destId="{24A64F06-08AB-4C2D-AFB2-E3AB96C32E58}" srcOrd="1" destOrd="0" presId="urn:microsoft.com/office/officeart/2008/layout/SquareAccentList"/>
    <dgm:cxn modelId="{9517505D-817A-46D5-AA73-8F83BCAE71CD}" type="presParOf" srcId="{0E8BDCB3-D81C-4E99-B161-AA505D241395}" destId="{E0494D4D-EB99-4FEF-9A05-6A32E33BC2BA}" srcOrd="3" destOrd="0" presId="urn:microsoft.com/office/officeart/2008/layout/SquareAccentList"/>
    <dgm:cxn modelId="{503A0FFD-427B-4629-9299-8FECC99CDF3D}" type="presParOf" srcId="{E0494D4D-EB99-4FEF-9A05-6A32E33BC2BA}" destId="{EDA5691B-B366-4B3E-859C-2D9225A11FF2}" srcOrd="0" destOrd="0" presId="urn:microsoft.com/office/officeart/2008/layout/SquareAccentList"/>
    <dgm:cxn modelId="{DAEAE0D4-EDD8-4F9F-832E-17C0E6156636}" type="presParOf" srcId="{E0494D4D-EB99-4FEF-9A05-6A32E33BC2BA}" destId="{169A6874-96B8-4909-94B1-AD745D067C9B}" srcOrd="1" destOrd="0" presId="urn:microsoft.com/office/officeart/2008/layout/SquareAccentList"/>
    <dgm:cxn modelId="{96A0B33C-4C43-477F-B3A6-9B9657C4B5A5}" type="presParOf" srcId="{0E8BDCB3-D81C-4E99-B161-AA505D241395}" destId="{1F6B6668-B179-4165-94EA-81912100F5C9}" srcOrd="4" destOrd="0" presId="urn:microsoft.com/office/officeart/2008/layout/SquareAccentList"/>
    <dgm:cxn modelId="{3AF548CE-E640-4DCA-9668-635348A65E47}" type="presParOf" srcId="{1F6B6668-B179-4165-94EA-81912100F5C9}" destId="{3A3E9CEE-30C1-4C1F-A758-21C237AAA0A0}" srcOrd="0" destOrd="0" presId="urn:microsoft.com/office/officeart/2008/layout/SquareAccentList"/>
    <dgm:cxn modelId="{6047C3C9-0B24-40B4-A3C5-934CF6590207}" type="presParOf" srcId="{1F6B6668-B179-4165-94EA-81912100F5C9}" destId="{B3158043-C130-49F6-83BB-3A9C9F41A768}" srcOrd="1" destOrd="0" presId="urn:microsoft.com/office/officeart/2008/layout/SquareAccentList"/>
    <dgm:cxn modelId="{4858373E-54E6-4E60-9A8C-6E784F3ACC80}" type="presParOf" srcId="{0E8BDCB3-D81C-4E99-B161-AA505D241395}" destId="{689BC682-C060-450B-9548-8C1A9D0E77A9}" srcOrd="5" destOrd="0" presId="urn:microsoft.com/office/officeart/2008/layout/SquareAccentList"/>
    <dgm:cxn modelId="{C069EC52-B822-419B-8987-732090C450EF}" type="presParOf" srcId="{689BC682-C060-450B-9548-8C1A9D0E77A9}" destId="{28776823-FDBC-46C3-9128-F62838946C1D}" srcOrd="0" destOrd="0" presId="urn:microsoft.com/office/officeart/2008/layout/SquareAccentList"/>
    <dgm:cxn modelId="{CE068EAA-5A35-40CE-B37C-81E93FC9322A}" type="presParOf" srcId="{689BC682-C060-450B-9548-8C1A9D0E77A9}" destId="{A6606795-B059-44BC-BA33-C03C634390AA}" srcOrd="1" destOrd="0" presId="urn:microsoft.com/office/officeart/2008/layout/SquareAccentList"/>
    <dgm:cxn modelId="{085A5295-6D90-4876-9D59-AEC119C4CDA4}" type="presParOf" srcId="{0E8BDCB3-D81C-4E99-B161-AA505D241395}" destId="{B28E9417-6204-4967-951E-323A439896B9}" srcOrd="6" destOrd="0" presId="urn:microsoft.com/office/officeart/2008/layout/SquareAccentList"/>
    <dgm:cxn modelId="{483B6922-FAEA-4F9A-A15B-059EAA2BE5FF}" type="presParOf" srcId="{B28E9417-6204-4967-951E-323A439896B9}" destId="{9434F67C-F2C2-494D-8B2F-73A34C4A6044}" srcOrd="0" destOrd="0" presId="urn:microsoft.com/office/officeart/2008/layout/SquareAccentList"/>
    <dgm:cxn modelId="{2E2CE9CD-6AD8-4E9A-9A02-30A8CBB3709A}" type="presParOf" srcId="{B28E9417-6204-4967-951E-323A439896B9}" destId="{AB336F81-B7D4-42D0-AAC0-A6FCF5062488}" srcOrd="1" destOrd="0" presId="urn:microsoft.com/office/officeart/2008/layout/SquareAccentList"/>
  </dgm:cxnLst>
  <dgm:bg/>
  <dgm:whole>
    <a:ln>
      <a:solidFill>
        <a:srgbClr val="8FA97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9849-86F2-4B66-8C54-836F6F72539B}">
      <dsp:nvSpPr>
        <dsp:cNvPr id="0" name=""/>
        <dsp:cNvSpPr/>
      </dsp:nvSpPr>
      <dsp:spPr>
        <a:xfrm>
          <a:off x="73612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B2004-FA73-45ED-AF75-C51B5629932A}">
      <dsp:nvSpPr>
        <dsp:cNvPr id="0" name=""/>
        <dsp:cNvSpPr/>
      </dsp:nvSpPr>
      <dsp:spPr>
        <a:xfrm>
          <a:off x="73612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CE32-3439-4041-8310-0C3BA02FE156}">
      <dsp:nvSpPr>
        <dsp:cNvPr id="0" name=""/>
        <dsp:cNvSpPr/>
      </dsp:nvSpPr>
      <dsp:spPr>
        <a:xfrm>
          <a:off x="73612" y="0"/>
          <a:ext cx="3175720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IDEAS CLAVE DE APRENDIZAJE SIGNIFICATIVO (AS) </a:t>
          </a:r>
        </a:p>
      </dsp:txBody>
      <dsp:txXfrm>
        <a:off x="73612" y="0"/>
        <a:ext cx="3175720" cy="671168"/>
      </dsp:txXfrm>
    </dsp:sp>
    <dsp:sp modelId="{81F8D0AD-9B41-4D89-9C9B-C38F340611D6}">
      <dsp:nvSpPr>
        <dsp:cNvPr id="0" name=""/>
        <dsp:cNvSpPr/>
      </dsp:nvSpPr>
      <dsp:spPr>
        <a:xfrm>
          <a:off x="73612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ECE2-3766-4825-AB3E-D64CED012D2E}">
      <dsp:nvSpPr>
        <dsp:cNvPr id="0" name=""/>
        <dsp:cNvSpPr/>
      </dsp:nvSpPr>
      <dsp:spPr>
        <a:xfrm>
          <a:off x="295913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ANTECEDENTES</a:t>
          </a:r>
        </a:p>
      </dsp:txBody>
      <dsp:txXfrm>
        <a:off x="295913" y="1200039"/>
        <a:ext cx="2953419" cy="543809"/>
      </dsp:txXfrm>
    </dsp:sp>
    <dsp:sp modelId="{EFAC4A8D-508F-4414-9E4E-9209CDDA93E5}">
      <dsp:nvSpPr>
        <dsp:cNvPr id="0" name=""/>
        <dsp:cNvSpPr/>
      </dsp:nvSpPr>
      <dsp:spPr>
        <a:xfrm>
          <a:off x="73612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EB13-7552-4DD6-A737-A7BE67A37F0B}">
      <dsp:nvSpPr>
        <dsp:cNvPr id="0" name=""/>
        <dsp:cNvSpPr/>
      </dsp:nvSpPr>
      <dsp:spPr>
        <a:xfrm>
          <a:off x="295913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S. XXI</a:t>
          </a:r>
        </a:p>
      </dsp:txBody>
      <dsp:txXfrm>
        <a:off x="295913" y="1743848"/>
        <a:ext cx="2953419" cy="543809"/>
      </dsp:txXfrm>
    </dsp:sp>
    <dsp:sp modelId="{CEF129DF-DB48-462C-8A6E-783DC0B018BB}">
      <dsp:nvSpPr>
        <dsp:cNvPr id="0" name=""/>
        <dsp:cNvSpPr/>
      </dsp:nvSpPr>
      <dsp:spPr>
        <a:xfrm>
          <a:off x="73612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6A466-FED1-4C2E-800D-57E5A9FD4460}">
      <dsp:nvSpPr>
        <dsp:cNvPr id="0" name=""/>
        <dsp:cNvSpPr/>
      </dsp:nvSpPr>
      <dsp:spPr>
        <a:xfrm>
          <a:off x="295913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TEORÍA AS-REFERENTES</a:t>
          </a:r>
        </a:p>
      </dsp:txBody>
      <dsp:txXfrm>
        <a:off x="295913" y="2287658"/>
        <a:ext cx="2953419" cy="543809"/>
      </dsp:txXfrm>
    </dsp:sp>
    <dsp:sp modelId="{65D97D0D-9F7F-488C-8F43-D38F0C722C91}">
      <dsp:nvSpPr>
        <dsp:cNvPr id="0" name=""/>
        <dsp:cNvSpPr/>
      </dsp:nvSpPr>
      <dsp:spPr>
        <a:xfrm>
          <a:off x="73612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CD01-7368-44C7-9DCC-BB85392B149E}">
      <dsp:nvSpPr>
        <dsp:cNvPr id="0" name=""/>
        <dsp:cNvSpPr/>
      </dsp:nvSpPr>
      <dsp:spPr>
        <a:xfrm>
          <a:off x="295913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ERRORES CONCEPTUALES</a:t>
          </a:r>
        </a:p>
      </dsp:txBody>
      <dsp:txXfrm>
        <a:off x="295913" y="2831467"/>
        <a:ext cx="2953419" cy="543809"/>
      </dsp:txXfrm>
    </dsp:sp>
    <dsp:sp modelId="{ACE87173-4008-450C-9313-EB66D5B88F98}">
      <dsp:nvSpPr>
        <dsp:cNvPr id="0" name=""/>
        <dsp:cNvSpPr/>
      </dsp:nvSpPr>
      <dsp:spPr>
        <a:xfrm>
          <a:off x="73612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87F9-4AF0-45B2-8E9D-6E9EE667F2F5}">
      <dsp:nvSpPr>
        <dsp:cNvPr id="0" name=""/>
        <dsp:cNvSpPr/>
      </dsp:nvSpPr>
      <dsp:spPr>
        <a:xfrm>
          <a:off x="295913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EVALUACIÓN AUTÉNTICA</a:t>
          </a:r>
        </a:p>
      </dsp:txBody>
      <dsp:txXfrm>
        <a:off x="295913" y="3375276"/>
        <a:ext cx="2953419" cy="543809"/>
      </dsp:txXfrm>
    </dsp:sp>
    <dsp:sp modelId="{45B8C413-0212-4943-BEB9-0FE9607C856C}">
      <dsp:nvSpPr>
        <dsp:cNvPr id="0" name=""/>
        <dsp:cNvSpPr/>
      </dsp:nvSpPr>
      <dsp:spPr>
        <a:xfrm>
          <a:off x="73612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D3F2-1F1E-424D-BC99-1D20A9C1F5ED}">
      <dsp:nvSpPr>
        <dsp:cNvPr id="0" name=""/>
        <dsp:cNvSpPr/>
      </dsp:nvSpPr>
      <dsp:spPr>
        <a:xfrm>
          <a:off x="295913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POSICIONAMIENTO</a:t>
          </a:r>
        </a:p>
      </dsp:txBody>
      <dsp:txXfrm>
        <a:off x="295913" y="3919085"/>
        <a:ext cx="2953419" cy="543809"/>
      </dsp:txXfrm>
    </dsp:sp>
    <dsp:sp modelId="{796A7F61-0BF2-4AB1-AFC0-1A5EF993A605}">
      <dsp:nvSpPr>
        <dsp:cNvPr id="0" name=""/>
        <dsp:cNvSpPr/>
      </dsp:nvSpPr>
      <dsp:spPr>
        <a:xfrm>
          <a:off x="73612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AABEE-91F9-449D-8BCE-6F84D38538A2}">
      <dsp:nvSpPr>
        <dsp:cNvPr id="0" name=""/>
        <dsp:cNvSpPr/>
      </dsp:nvSpPr>
      <dsp:spPr>
        <a:xfrm>
          <a:off x="295913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ODS Y SOSTENIBILIDAD</a:t>
          </a:r>
        </a:p>
      </dsp:txBody>
      <dsp:txXfrm>
        <a:off x="295913" y="4462894"/>
        <a:ext cx="2953419" cy="543809"/>
      </dsp:txXfrm>
    </dsp:sp>
    <dsp:sp modelId="{D9D94B5D-E4A2-4D66-A8EF-360F41752FCC}">
      <dsp:nvSpPr>
        <dsp:cNvPr id="0" name=""/>
        <dsp:cNvSpPr/>
      </dsp:nvSpPr>
      <dsp:spPr>
        <a:xfrm>
          <a:off x="3686931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6B2B9-48E7-4C6C-8DD4-CCCEF05EE9E7}">
      <dsp:nvSpPr>
        <dsp:cNvPr id="0" name=""/>
        <dsp:cNvSpPr/>
      </dsp:nvSpPr>
      <dsp:spPr>
        <a:xfrm>
          <a:off x="3686931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4401-EC57-42CB-AB8D-ACD0FD3180FC}">
      <dsp:nvSpPr>
        <dsp:cNvPr id="0" name=""/>
        <dsp:cNvSpPr/>
      </dsp:nvSpPr>
      <dsp:spPr>
        <a:xfrm>
          <a:off x="3408119" y="0"/>
          <a:ext cx="3733344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APLICACIÓN AS EN EDUCACIÓN SUPERIOR</a:t>
          </a:r>
        </a:p>
      </dsp:txBody>
      <dsp:txXfrm>
        <a:off x="3408119" y="0"/>
        <a:ext cx="3733344" cy="671168"/>
      </dsp:txXfrm>
    </dsp:sp>
    <dsp:sp modelId="{F1EEC1C3-F59E-4DF3-A306-7BE13AE541F6}">
      <dsp:nvSpPr>
        <dsp:cNvPr id="0" name=""/>
        <dsp:cNvSpPr/>
      </dsp:nvSpPr>
      <dsp:spPr>
        <a:xfrm>
          <a:off x="3408119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17B7-FEAF-40CD-9A9E-F82058EC0CB8}">
      <dsp:nvSpPr>
        <dsp:cNvPr id="0" name=""/>
        <dsp:cNvSpPr/>
      </dsp:nvSpPr>
      <dsp:spPr>
        <a:xfrm>
          <a:off x="3630419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NO SON</a:t>
          </a:r>
        </a:p>
      </dsp:txBody>
      <dsp:txXfrm>
        <a:off x="3630419" y="1200039"/>
        <a:ext cx="2953419" cy="543809"/>
      </dsp:txXfrm>
    </dsp:sp>
    <dsp:sp modelId="{7A1ADE3A-1226-42F0-91E8-CC888A4C5E2A}">
      <dsp:nvSpPr>
        <dsp:cNvPr id="0" name=""/>
        <dsp:cNvSpPr/>
      </dsp:nvSpPr>
      <dsp:spPr>
        <a:xfrm>
          <a:off x="3408119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80C0B-32C0-4472-ABFE-534E19EBBD7F}">
      <dsp:nvSpPr>
        <dsp:cNvPr id="0" name=""/>
        <dsp:cNvSpPr/>
      </dsp:nvSpPr>
      <dsp:spPr>
        <a:xfrm>
          <a:off x="3630419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PRÁCTICA DE MMCC</a:t>
          </a:r>
        </a:p>
      </dsp:txBody>
      <dsp:txXfrm>
        <a:off x="3630419" y="1743848"/>
        <a:ext cx="2953419" cy="543809"/>
      </dsp:txXfrm>
    </dsp:sp>
    <dsp:sp modelId="{920B9452-4BCB-42D4-AA0D-38A51E7AD768}">
      <dsp:nvSpPr>
        <dsp:cNvPr id="0" name=""/>
        <dsp:cNvSpPr/>
      </dsp:nvSpPr>
      <dsp:spPr>
        <a:xfrm>
          <a:off x="3408119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F06-08AB-4C2D-AFB2-E3AB96C32E58}">
      <dsp:nvSpPr>
        <dsp:cNvPr id="0" name=""/>
        <dsp:cNvSpPr/>
      </dsp:nvSpPr>
      <dsp:spPr>
        <a:xfrm>
          <a:off x="3630419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SON</a:t>
          </a:r>
        </a:p>
      </dsp:txBody>
      <dsp:txXfrm>
        <a:off x="3630419" y="2287658"/>
        <a:ext cx="2953419" cy="543809"/>
      </dsp:txXfrm>
    </dsp:sp>
    <dsp:sp modelId="{EDA5691B-B366-4B3E-859C-2D9225A11FF2}">
      <dsp:nvSpPr>
        <dsp:cNvPr id="0" name=""/>
        <dsp:cNvSpPr/>
      </dsp:nvSpPr>
      <dsp:spPr>
        <a:xfrm>
          <a:off x="3408119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6874-96B8-4909-94B1-AD745D067C9B}">
      <dsp:nvSpPr>
        <dsp:cNvPr id="0" name=""/>
        <dsp:cNvSpPr/>
      </dsp:nvSpPr>
      <dsp:spPr>
        <a:xfrm>
          <a:off x="3630419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UTILIDAD DE MMCC</a:t>
          </a:r>
        </a:p>
      </dsp:txBody>
      <dsp:txXfrm>
        <a:off x="3630419" y="2831467"/>
        <a:ext cx="2953419" cy="543809"/>
      </dsp:txXfrm>
    </dsp:sp>
    <dsp:sp modelId="{3A3E9CEE-30C1-4C1F-A758-21C237AAA0A0}">
      <dsp:nvSpPr>
        <dsp:cNvPr id="0" name=""/>
        <dsp:cNvSpPr/>
      </dsp:nvSpPr>
      <dsp:spPr>
        <a:xfrm>
          <a:off x="3408119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58043-C130-49F6-83BB-3A9C9F41A768}">
      <dsp:nvSpPr>
        <dsp:cNvPr id="0" name=""/>
        <dsp:cNvSpPr/>
      </dsp:nvSpPr>
      <dsp:spPr>
        <a:xfrm>
          <a:off x="3630419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 EN EL AULA</a:t>
          </a:r>
        </a:p>
      </dsp:txBody>
      <dsp:txXfrm>
        <a:off x="3630419" y="3375276"/>
        <a:ext cx="2953419" cy="543809"/>
      </dsp:txXfrm>
    </dsp:sp>
    <dsp:sp modelId="{28776823-FDBC-46C3-9128-F62838946C1D}">
      <dsp:nvSpPr>
        <dsp:cNvPr id="0" name=""/>
        <dsp:cNvSpPr/>
      </dsp:nvSpPr>
      <dsp:spPr>
        <a:xfrm>
          <a:off x="3408119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06795-B059-44BC-BA33-C03C634390AA}">
      <dsp:nvSpPr>
        <dsp:cNvPr id="0" name=""/>
        <dsp:cNvSpPr/>
      </dsp:nvSpPr>
      <dsp:spPr>
        <a:xfrm>
          <a:off x="3630419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APLICACIONES DE MMCC</a:t>
          </a:r>
        </a:p>
      </dsp:txBody>
      <dsp:txXfrm>
        <a:off x="3630419" y="3919085"/>
        <a:ext cx="2953419" cy="543809"/>
      </dsp:txXfrm>
    </dsp:sp>
    <dsp:sp modelId="{9434F67C-F2C2-494D-8B2F-73A34C4A6044}">
      <dsp:nvSpPr>
        <dsp:cNvPr id="0" name=""/>
        <dsp:cNvSpPr/>
      </dsp:nvSpPr>
      <dsp:spPr>
        <a:xfrm>
          <a:off x="3408119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36F81-B7D4-42D0-AAC0-A6FCF5062488}">
      <dsp:nvSpPr>
        <dsp:cNvPr id="0" name=""/>
        <dsp:cNvSpPr/>
      </dsp:nvSpPr>
      <dsp:spPr>
        <a:xfrm>
          <a:off x="3630419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EJEMPLOS EN ES</a:t>
          </a:r>
        </a:p>
      </dsp:txBody>
      <dsp:txXfrm>
        <a:off x="3630419" y="4462894"/>
        <a:ext cx="2953419" cy="5438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9849-86F2-4B66-8C54-836F6F72539B}">
      <dsp:nvSpPr>
        <dsp:cNvPr id="0" name=""/>
        <dsp:cNvSpPr/>
      </dsp:nvSpPr>
      <dsp:spPr>
        <a:xfrm>
          <a:off x="73612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B2004-FA73-45ED-AF75-C51B5629932A}">
      <dsp:nvSpPr>
        <dsp:cNvPr id="0" name=""/>
        <dsp:cNvSpPr/>
      </dsp:nvSpPr>
      <dsp:spPr>
        <a:xfrm>
          <a:off x="73612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CE32-3439-4041-8310-0C3BA02FE156}">
      <dsp:nvSpPr>
        <dsp:cNvPr id="0" name=""/>
        <dsp:cNvSpPr/>
      </dsp:nvSpPr>
      <dsp:spPr>
        <a:xfrm>
          <a:off x="73612" y="0"/>
          <a:ext cx="3175720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IDEAS CLAVE DE APRENDIZAJE SIGNIFICATIVO (AS) </a:t>
          </a:r>
        </a:p>
      </dsp:txBody>
      <dsp:txXfrm>
        <a:off x="73612" y="0"/>
        <a:ext cx="3175720" cy="671168"/>
      </dsp:txXfrm>
    </dsp:sp>
    <dsp:sp modelId="{81F8D0AD-9B41-4D89-9C9B-C38F340611D6}">
      <dsp:nvSpPr>
        <dsp:cNvPr id="0" name=""/>
        <dsp:cNvSpPr/>
      </dsp:nvSpPr>
      <dsp:spPr>
        <a:xfrm>
          <a:off x="73612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ECE2-3766-4825-AB3E-D64CED012D2E}">
      <dsp:nvSpPr>
        <dsp:cNvPr id="0" name=""/>
        <dsp:cNvSpPr/>
      </dsp:nvSpPr>
      <dsp:spPr>
        <a:xfrm>
          <a:off x="295913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ANTECEDENTES</a:t>
          </a:r>
        </a:p>
      </dsp:txBody>
      <dsp:txXfrm>
        <a:off x="295913" y="1200039"/>
        <a:ext cx="2953419" cy="543809"/>
      </dsp:txXfrm>
    </dsp:sp>
    <dsp:sp modelId="{EFAC4A8D-508F-4414-9E4E-9209CDDA93E5}">
      <dsp:nvSpPr>
        <dsp:cNvPr id="0" name=""/>
        <dsp:cNvSpPr/>
      </dsp:nvSpPr>
      <dsp:spPr>
        <a:xfrm>
          <a:off x="73612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EB13-7552-4DD6-A737-A7BE67A37F0B}">
      <dsp:nvSpPr>
        <dsp:cNvPr id="0" name=""/>
        <dsp:cNvSpPr/>
      </dsp:nvSpPr>
      <dsp:spPr>
        <a:xfrm>
          <a:off x="295913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S. XXI</a:t>
          </a:r>
        </a:p>
      </dsp:txBody>
      <dsp:txXfrm>
        <a:off x="295913" y="1743848"/>
        <a:ext cx="2953419" cy="543809"/>
      </dsp:txXfrm>
    </dsp:sp>
    <dsp:sp modelId="{CEF129DF-DB48-462C-8A6E-783DC0B018BB}">
      <dsp:nvSpPr>
        <dsp:cNvPr id="0" name=""/>
        <dsp:cNvSpPr/>
      </dsp:nvSpPr>
      <dsp:spPr>
        <a:xfrm>
          <a:off x="73612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6A466-FED1-4C2E-800D-57E5A9FD4460}">
      <dsp:nvSpPr>
        <dsp:cNvPr id="0" name=""/>
        <dsp:cNvSpPr/>
      </dsp:nvSpPr>
      <dsp:spPr>
        <a:xfrm>
          <a:off x="295913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TEORÍA AS-REFERENTES</a:t>
          </a:r>
        </a:p>
      </dsp:txBody>
      <dsp:txXfrm>
        <a:off x="295913" y="2287658"/>
        <a:ext cx="2953419" cy="543809"/>
      </dsp:txXfrm>
    </dsp:sp>
    <dsp:sp modelId="{65D97D0D-9F7F-488C-8F43-D38F0C722C91}">
      <dsp:nvSpPr>
        <dsp:cNvPr id="0" name=""/>
        <dsp:cNvSpPr/>
      </dsp:nvSpPr>
      <dsp:spPr>
        <a:xfrm>
          <a:off x="73612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CD01-7368-44C7-9DCC-BB85392B149E}">
      <dsp:nvSpPr>
        <dsp:cNvPr id="0" name=""/>
        <dsp:cNvSpPr/>
      </dsp:nvSpPr>
      <dsp:spPr>
        <a:xfrm>
          <a:off x="295913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ERRORES CONCEPTUALES</a:t>
          </a:r>
        </a:p>
      </dsp:txBody>
      <dsp:txXfrm>
        <a:off x="295913" y="2831467"/>
        <a:ext cx="2953419" cy="543809"/>
      </dsp:txXfrm>
    </dsp:sp>
    <dsp:sp modelId="{ACE87173-4008-450C-9313-EB66D5B88F98}">
      <dsp:nvSpPr>
        <dsp:cNvPr id="0" name=""/>
        <dsp:cNvSpPr/>
      </dsp:nvSpPr>
      <dsp:spPr>
        <a:xfrm>
          <a:off x="73612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87F9-4AF0-45B2-8E9D-6E9EE667F2F5}">
      <dsp:nvSpPr>
        <dsp:cNvPr id="0" name=""/>
        <dsp:cNvSpPr/>
      </dsp:nvSpPr>
      <dsp:spPr>
        <a:xfrm>
          <a:off x="295913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EVALUACIÓN AUTÉNTICA</a:t>
          </a:r>
        </a:p>
      </dsp:txBody>
      <dsp:txXfrm>
        <a:off x="295913" y="3375276"/>
        <a:ext cx="2953419" cy="543809"/>
      </dsp:txXfrm>
    </dsp:sp>
    <dsp:sp modelId="{45B8C413-0212-4943-BEB9-0FE9607C856C}">
      <dsp:nvSpPr>
        <dsp:cNvPr id="0" name=""/>
        <dsp:cNvSpPr/>
      </dsp:nvSpPr>
      <dsp:spPr>
        <a:xfrm>
          <a:off x="73612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D3F2-1F1E-424D-BC99-1D20A9C1F5ED}">
      <dsp:nvSpPr>
        <dsp:cNvPr id="0" name=""/>
        <dsp:cNvSpPr/>
      </dsp:nvSpPr>
      <dsp:spPr>
        <a:xfrm>
          <a:off x="295913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POSICIONAMIENTO</a:t>
          </a:r>
        </a:p>
      </dsp:txBody>
      <dsp:txXfrm>
        <a:off x="295913" y="3919085"/>
        <a:ext cx="2953419" cy="543809"/>
      </dsp:txXfrm>
    </dsp:sp>
    <dsp:sp modelId="{796A7F61-0BF2-4AB1-AFC0-1A5EF993A605}">
      <dsp:nvSpPr>
        <dsp:cNvPr id="0" name=""/>
        <dsp:cNvSpPr/>
      </dsp:nvSpPr>
      <dsp:spPr>
        <a:xfrm>
          <a:off x="73612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AABEE-91F9-449D-8BCE-6F84D38538A2}">
      <dsp:nvSpPr>
        <dsp:cNvPr id="0" name=""/>
        <dsp:cNvSpPr/>
      </dsp:nvSpPr>
      <dsp:spPr>
        <a:xfrm>
          <a:off x="295913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ODS Y SOSTENIBILIDAD</a:t>
          </a:r>
        </a:p>
      </dsp:txBody>
      <dsp:txXfrm>
        <a:off x="295913" y="4462894"/>
        <a:ext cx="2953419" cy="543809"/>
      </dsp:txXfrm>
    </dsp:sp>
    <dsp:sp modelId="{D9D94B5D-E4A2-4D66-A8EF-360F41752FCC}">
      <dsp:nvSpPr>
        <dsp:cNvPr id="0" name=""/>
        <dsp:cNvSpPr/>
      </dsp:nvSpPr>
      <dsp:spPr>
        <a:xfrm>
          <a:off x="3686931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6B2B9-48E7-4C6C-8DD4-CCCEF05EE9E7}">
      <dsp:nvSpPr>
        <dsp:cNvPr id="0" name=""/>
        <dsp:cNvSpPr/>
      </dsp:nvSpPr>
      <dsp:spPr>
        <a:xfrm>
          <a:off x="3686931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4401-EC57-42CB-AB8D-ACD0FD3180FC}">
      <dsp:nvSpPr>
        <dsp:cNvPr id="0" name=""/>
        <dsp:cNvSpPr/>
      </dsp:nvSpPr>
      <dsp:spPr>
        <a:xfrm>
          <a:off x="3408119" y="0"/>
          <a:ext cx="3733344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APLICACIÓN AS EN EDUCACIÓN SUPERIOR</a:t>
          </a:r>
        </a:p>
      </dsp:txBody>
      <dsp:txXfrm>
        <a:off x="3408119" y="0"/>
        <a:ext cx="3733344" cy="671168"/>
      </dsp:txXfrm>
    </dsp:sp>
    <dsp:sp modelId="{F1EEC1C3-F59E-4DF3-A306-7BE13AE541F6}">
      <dsp:nvSpPr>
        <dsp:cNvPr id="0" name=""/>
        <dsp:cNvSpPr/>
      </dsp:nvSpPr>
      <dsp:spPr>
        <a:xfrm>
          <a:off x="3408119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17B7-FEAF-40CD-9A9E-F82058EC0CB8}">
      <dsp:nvSpPr>
        <dsp:cNvPr id="0" name=""/>
        <dsp:cNvSpPr/>
      </dsp:nvSpPr>
      <dsp:spPr>
        <a:xfrm>
          <a:off x="3630419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NO SON</a:t>
          </a:r>
        </a:p>
      </dsp:txBody>
      <dsp:txXfrm>
        <a:off x="3630419" y="1200039"/>
        <a:ext cx="2953419" cy="543809"/>
      </dsp:txXfrm>
    </dsp:sp>
    <dsp:sp modelId="{7A1ADE3A-1226-42F0-91E8-CC888A4C5E2A}">
      <dsp:nvSpPr>
        <dsp:cNvPr id="0" name=""/>
        <dsp:cNvSpPr/>
      </dsp:nvSpPr>
      <dsp:spPr>
        <a:xfrm>
          <a:off x="3408119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80C0B-32C0-4472-ABFE-534E19EBBD7F}">
      <dsp:nvSpPr>
        <dsp:cNvPr id="0" name=""/>
        <dsp:cNvSpPr/>
      </dsp:nvSpPr>
      <dsp:spPr>
        <a:xfrm>
          <a:off x="3630419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PRÁCTICA DE MMCC</a:t>
          </a:r>
        </a:p>
      </dsp:txBody>
      <dsp:txXfrm>
        <a:off x="3630419" y="1743848"/>
        <a:ext cx="2953419" cy="543809"/>
      </dsp:txXfrm>
    </dsp:sp>
    <dsp:sp modelId="{920B9452-4BCB-42D4-AA0D-38A51E7AD768}">
      <dsp:nvSpPr>
        <dsp:cNvPr id="0" name=""/>
        <dsp:cNvSpPr/>
      </dsp:nvSpPr>
      <dsp:spPr>
        <a:xfrm>
          <a:off x="3408119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F06-08AB-4C2D-AFB2-E3AB96C32E58}">
      <dsp:nvSpPr>
        <dsp:cNvPr id="0" name=""/>
        <dsp:cNvSpPr/>
      </dsp:nvSpPr>
      <dsp:spPr>
        <a:xfrm>
          <a:off x="3630419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SON</a:t>
          </a:r>
        </a:p>
      </dsp:txBody>
      <dsp:txXfrm>
        <a:off x="3630419" y="2287658"/>
        <a:ext cx="2953419" cy="543809"/>
      </dsp:txXfrm>
    </dsp:sp>
    <dsp:sp modelId="{EDA5691B-B366-4B3E-859C-2D9225A11FF2}">
      <dsp:nvSpPr>
        <dsp:cNvPr id="0" name=""/>
        <dsp:cNvSpPr/>
      </dsp:nvSpPr>
      <dsp:spPr>
        <a:xfrm>
          <a:off x="3408119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6874-96B8-4909-94B1-AD745D067C9B}">
      <dsp:nvSpPr>
        <dsp:cNvPr id="0" name=""/>
        <dsp:cNvSpPr/>
      </dsp:nvSpPr>
      <dsp:spPr>
        <a:xfrm>
          <a:off x="3630419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UTILIDAD DE MMCC</a:t>
          </a:r>
        </a:p>
      </dsp:txBody>
      <dsp:txXfrm>
        <a:off x="3630419" y="2831467"/>
        <a:ext cx="2953419" cy="543809"/>
      </dsp:txXfrm>
    </dsp:sp>
    <dsp:sp modelId="{3A3E9CEE-30C1-4C1F-A758-21C237AAA0A0}">
      <dsp:nvSpPr>
        <dsp:cNvPr id="0" name=""/>
        <dsp:cNvSpPr/>
      </dsp:nvSpPr>
      <dsp:spPr>
        <a:xfrm>
          <a:off x="3408119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58043-C130-49F6-83BB-3A9C9F41A768}">
      <dsp:nvSpPr>
        <dsp:cNvPr id="0" name=""/>
        <dsp:cNvSpPr/>
      </dsp:nvSpPr>
      <dsp:spPr>
        <a:xfrm>
          <a:off x="3630419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 EN EL AULA</a:t>
          </a:r>
        </a:p>
      </dsp:txBody>
      <dsp:txXfrm>
        <a:off x="3630419" y="3375276"/>
        <a:ext cx="2953419" cy="543809"/>
      </dsp:txXfrm>
    </dsp:sp>
    <dsp:sp modelId="{28776823-FDBC-46C3-9128-F62838946C1D}">
      <dsp:nvSpPr>
        <dsp:cNvPr id="0" name=""/>
        <dsp:cNvSpPr/>
      </dsp:nvSpPr>
      <dsp:spPr>
        <a:xfrm>
          <a:off x="3408119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06795-B059-44BC-BA33-C03C634390AA}">
      <dsp:nvSpPr>
        <dsp:cNvPr id="0" name=""/>
        <dsp:cNvSpPr/>
      </dsp:nvSpPr>
      <dsp:spPr>
        <a:xfrm>
          <a:off x="3630419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APLICACIONES DE MMCC</a:t>
          </a:r>
        </a:p>
      </dsp:txBody>
      <dsp:txXfrm>
        <a:off x="3630419" y="3919085"/>
        <a:ext cx="2953419" cy="543809"/>
      </dsp:txXfrm>
    </dsp:sp>
    <dsp:sp modelId="{9434F67C-F2C2-494D-8B2F-73A34C4A6044}">
      <dsp:nvSpPr>
        <dsp:cNvPr id="0" name=""/>
        <dsp:cNvSpPr/>
      </dsp:nvSpPr>
      <dsp:spPr>
        <a:xfrm>
          <a:off x="3408119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36F81-B7D4-42D0-AAC0-A6FCF5062488}">
      <dsp:nvSpPr>
        <dsp:cNvPr id="0" name=""/>
        <dsp:cNvSpPr/>
      </dsp:nvSpPr>
      <dsp:spPr>
        <a:xfrm>
          <a:off x="3630419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EJEMPLOS EN ES</a:t>
          </a:r>
        </a:p>
      </dsp:txBody>
      <dsp:txXfrm>
        <a:off x="3630419" y="4462894"/>
        <a:ext cx="2953419" cy="5438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9849-86F2-4B66-8C54-836F6F72539B}">
      <dsp:nvSpPr>
        <dsp:cNvPr id="0" name=""/>
        <dsp:cNvSpPr/>
      </dsp:nvSpPr>
      <dsp:spPr>
        <a:xfrm>
          <a:off x="73612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B2004-FA73-45ED-AF75-C51B5629932A}">
      <dsp:nvSpPr>
        <dsp:cNvPr id="0" name=""/>
        <dsp:cNvSpPr/>
      </dsp:nvSpPr>
      <dsp:spPr>
        <a:xfrm>
          <a:off x="73612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CE32-3439-4041-8310-0C3BA02FE156}">
      <dsp:nvSpPr>
        <dsp:cNvPr id="0" name=""/>
        <dsp:cNvSpPr/>
      </dsp:nvSpPr>
      <dsp:spPr>
        <a:xfrm>
          <a:off x="73612" y="0"/>
          <a:ext cx="3175720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IDEAS CLAVE DE APRENDIZAJE SIGNIFICATIVO (AS) </a:t>
          </a:r>
        </a:p>
      </dsp:txBody>
      <dsp:txXfrm>
        <a:off x="73612" y="0"/>
        <a:ext cx="3175720" cy="671168"/>
      </dsp:txXfrm>
    </dsp:sp>
    <dsp:sp modelId="{81F8D0AD-9B41-4D89-9C9B-C38F340611D6}">
      <dsp:nvSpPr>
        <dsp:cNvPr id="0" name=""/>
        <dsp:cNvSpPr/>
      </dsp:nvSpPr>
      <dsp:spPr>
        <a:xfrm>
          <a:off x="73612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ECE2-3766-4825-AB3E-D64CED012D2E}">
      <dsp:nvSpPr>
        <dsp:cNvPr id="0" name=""/>
        <dsp:cNvSpPr/>
      </dsp:nvSpPr>
      <dsp:spPr>
        <a:xfrm>
          <a:off x="295913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ANTECEDENTES</a:t>
          </a:r>
        </a:p>
      </dsp:txBody>
      <dsp:txXfrm>
        <a:off x="295913" y="1200039"/>
        <a:ext cx="2953419" cy="543809"/>
      </dsp:txXfrm>
    </dsp:sp>
    <dsp:sp modelId="{EFAC4A8D-508F-4414-9E4E-9209CDDA93E5}">
      <dsp:nvSpPr>
        <dsp:cNvPr id="0" name=""/>
        <dsp:cNvSpPr/>
      </dsp:nvSpPr>
      <dsp:spPr>
        <a:xfrm>
          <a:off x="73612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EB13-7552-4DD6-A737-A7BE67A37F0B}">
      <dsp:nvSpPr>
        <dsp:cNvPr id="0" name=""/>
        <dsp:cNvSpPr/>
      </dsp:nvSpPr>
      <dsp:spPr>
        <a:xfrm>
          <a:off x="295913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S. XXI</a:t>
          </a:r>
        </a:p>
      </dsp:txBody>
      <dsp:txXfrm>
        <a:off x="295913" y="1743848"/>
        <a:ext cx="2953419" cy="543809"/>
      </dsp:txXfrm>
    </dsp:sp>
    <dsp:sp modelId="{CEF129DF-DB48-462C-8A6E-783DC0B018BB}">
      <dsp:nvSpPr>
        <dsp:cNvPr id="0" name=""/>
        <dsp:cNvSpPr/>
      </dsp:nvSpPr>
      <dsp:spPr>
        <a:xfrm>
          <a:off x="73612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6A466-FED1-4C2E-800D-57E5A9FD4460}">
      <dsp:nvSpPr>
        <dsp:cNvPr id="0" name=""/>
        <dsp:cNvSpPr/>
      </dsp:nvSpPr>
      <dsp:spPr>
        <a:xfrm>
          <a:off x="295913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TEORÍA AS-REFERENTES</a:t>
          </a:r>
        </a:p>
      </dsp:txBody>
      <dsp:txXfrm>
        <a:off x="295913" y="2287658"/>
        <a:ext cx="2953419" cy="543809"/>
      </dsp:txXfrm>
    </dsp:sp>
    <dsp:sp modelId="{65D97D0D-9F7F-488C-8F43-D38F0C722C91}">
      <dsp:nvSpPr>
        <dsp:cNvPr id="0" name=""/>
        <dsp:cNvSpPr/>
      </dsp:nvSpPr>
      <dsp:spPr>
        <a:xfrm>
          <a:off x="73612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CD01-7368-44C7-9DCC-BB85392B149E}">
      <dsp:nvSpPr>
        <dsp:cNvPr id="0" name=""/>
        <dsp:cNvSpPr/>
      </dsp:nvSpPr>
      <dsp:spPr>
        <a:xfrm>
          <a:off x="295913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ERRORES CONCEPTUALES</a:t>
          </a:r>
        </a:p>
      </dsp:txBody>
      <dsp:txXfrm>
        <a:off x="295913" y="2831467"/>
        <a:ext cx="2953419" cy="543809"/>
      </dsp:txXfrm>
    </dsp:sp>
    <dsp:sp modelId="{ACE87173-4008-450C-9313-EB66D5B88F98}">
      <dsp:nvSpPr>
        <dsp:cNvPr id="0" name=""/>
        <dsp:cNvSpPr/>
      </dsp:nvSpPr>
      <dsp:spPr>
        <a:xfrm>
          <a:off x="73612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87F9-4AF0-45B2-8E9D-6E9EE667F2F5}">
      <dsp:nvSpPr>
        <dsp:cNvPr id="0" name=""/>
        <dsp:cNvSpPr/>
      </dsp:nvSpPr>
      <dsp:spPr>
        <a:xfrm>
          <a:off x="295913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EVALUACIÓN AUTÉNTICA</a:t>
          </a:r>
        </a:p>
      </dsp:txBody>
      <dsp:txXfrm>
        <a:off x="295913" y="3375276"/>
        <a:ext cx="2953419" cy="543809"/>
      </dsp:txXfrm>
    </dsp:sp>
    <dsp:sp modelId="{45B8C413-0212-4943-BEB9-0FE9607C856C}">
      <dsp:nvSpPr>
        <dsp:cNvPr id="0" name=""/>
        <dsp:cNvSpPr/>
      </dsp:nvSpPr>
      <dsp:spPr>
        <a:xfrm>
          <a:off x="73612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D3F2-1F1E-424D-BC99-1D20A9C1F5ED}">
      <dsp:nvSpPr>
        <dsp:cNvPr id="0" name=""/>
        <dsp:cNvSpPr/>
      </dsp:nvSpPr>
      <dsp:spPr>
        <a:xfrm>
          <a:off x="295913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POSICIONAMIENTO</a:t>
          </a:r>
        </a:p>
      </dsp:txBody>
      <dsp:txXfrm>
        <a:off x="295913" y="3919085"/>
        <a:ext cx="2953419" cy="543809"/>
      </dsp:txXfrm>
    </dsp:sp>
    <dsp:sp modelId="{796A7F61-0BF2-4AB1-AFC0-1A5EF993A605}">
      <dsp:nvSpPr>
        <dsp:cNvPr id="0" name=""/>
        <dsp:cNvSpPr/>
      </dsp:nvSpPr>
      <dsp:spPr>
        <a:xfrm>
          <a:off x="73612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AABEE-91F9-449D-8BCE-6F84D38538A2}">
      <dsp:nvSpPr>
        <dsp:cNvPr id="0" name=""/>
        <dsp:cNvSpPr/>
      </dsp:nvSpPr>
      <dsp:spPr>
        <a:xfrm>
          <a:off x="295913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ODS Y SOSTENIBILIDAD</a:t>
          </a:r>
        </a:p>
      </dsp:txBody>
      <dsp:txXfrm>
        <a:off x="295913" y="4462894"/>
        <a:ext cx="2953419" cy="543809"/>
      </dsp:txXfrm>
    </dsp:sp>
    <dsp:sp modelId="{D9D94B5D-E4A2-4D66-A8EF-360F41752FCC}">
      <dsp:nvSpPr>
        <dsp:cNvPr id="0" name=""/>
        <dsp:cNvSpPr/>
      </dsp:nvSpPr>
      <dsp:spPr>
        <a:xfrm>
          <a:off x="3686931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6B2B9-48E7-4C6C-8DD4-CCCEF05EE9E7}">
      <dsp:nvSpPr>
        <dsp:cNvPr id="0" name=""/>
        <dsp:cNvSpPr/>
      </dsp:nvSpPr>
      <dsp:spPr>
        <a:xfrm>
          <a:off x="3686931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4401-EC57-42CB-AB8D-ACD0FD3180FC}">
      <dsp:nvSpPr>
        <dsp:cNvPr id="0" name=""/>
        <dsp:cNvSpPr/>
      </dsp:nvSpPr>
      <dsp:spPr>
        <a:xfrm>
          <a:off x="3408119" y="0"/>
          <a:ext cx="3733344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APLICACIÓN AS EN EDUCACIÓN SUPERIOR</a:t>
          </a:r>
        </a:p>
      </dsp:txBody>
      <dsp:txXfrm>
        <a:off x="3408119" y="0"/>
        <a:ext cx="3733344" cy="671168"/>
      </dsp:txXfrm>
    </dsp:sp>
    <dsp:sp modelId="{F1EEC1C3-F59E-4DF3-A306-7BE13AE541F6}">
      <dsp:nvSpPr>
        <dsp:cNvPr id="0" name=""/>
        <dsp:cNvSpPr/>
      </dsp:nvSpPr>
      <dsp:spPr>
        <a:xfrm>
          <a:off x="3408119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17B7-FEAF-40CD-9A9E-F82058EC0CB8}">
      <dsp:nvSpPr>
        <dsp:cNvPr id="0" name=""/>
        <dsp:cNvSpPr/>
      </dsp:nvSpPr>
      <dsp:spPr>
        <a:xfrm>
          <a:off x="3630419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NO SON</a:t>
          </a:r>
        </a:p>
      </dsp:txBody>
      <dsp:txXfrm>
        <a:off x="3630419" y="1200039"/>
        <a:ext cx="2953419" cy="543809"/>
      </dsp:txXfrm>
    </dsp:sp>
    <dsp:sp modelId="{7A1ADE3A-1226-42F0-91E8-CC888A4C5E2A}">
      <dsp:nvSpPr>
        <dsp:cNvPr id="0" name=""/>
        <dsp:cNvSpPr/>
      </dsp:nvSpPr>
      <dsp:spPr>
        <a:xfrm>
          <a:off x="3408119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80C0B-32C0-4472-ABFE-534E19EBBD7F}">
      <dsp:nvSpPr>
        <dsp:cNvPr id="0" name=""/>
        <dsp:cNvSpPr/>
      </dsp:nvSpPr>
      <dsp:spPr>
        <a:xfrm>
          <a:off x="3630419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PRÁCTICA DE MMCC</a:t>
          </a:r>
        </a:p>
      </dsp:txBody>
      <dsp:txXfrm>
        <a:off x="3630419" y="1743848"/>
        <a:ext cx="2953419" cy="543809"/>
      </dsp:txXfrm>
    </dsp:sp>
    <dsp:sp modelId="{920B9452-4BCB-42D4-AA0D-38A51E7AD768}">
      <dsp:nvSpPr>
        <dsp:cNvPr id="0" name=""/>
        <dsp:cNvSpPr/>
      </dsp:nvSpPr>
      <dsp:spPr>
        <a:xfrm>
          <a:off x="3408119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F06-08AB-4C2D-AFB2-E3AB96C32E58}">
      <dsp:nvSpPr>
        <dsp:cNvPr id="0" name=""/>
        <dsp:cNvSpPr/>
      </dsp:nvSpPr>
      <dsp:spPr>
        <a:xfrm>
          <a:off x="3630419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SON</a:t>
          </a:r>
        </a:p>
      </dsp:txBody>
      <dsp:txXfrm>
        <a:off x="3630419" y="2287658"/>
        <a:ext cx="2953419" cy="543809"/>
      </dsp:txXfrm>
    </dsp:sp>
    <dsp:sp modelId="{EDA5691B-B366-4B3E-859C-2D9225A11FF2}">
      <dsp:nvSpPr>
        <dsp:cNvPr id="0" name=""/>
        <dsp:cNvSpPr/>
      </dsp:nvSpPr>
      <dsp:spPr>
        <a:xfrm>
          <a:off x="3408119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6874-96B8-4909-94B1-AD745D067C9B}">
      <dsp:nvSpPr>
        <dsp:cNvPr id="0" name=""/>
        <dsp:cNvSpPr/>
      </dsp:nvSpPr>
      <dsp:spPr>
        <a:xfrm>
          <a:off x="3630419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UTILIDAD DE MMCC</a:t>
          </a:r>
        </a:p>
      </dsp:txBody>
      <dsp:txXfrm>
        <a:off x="3630419" y="2831467"/>
        <a:ext cx="2953419" cy="543809"/>
      </dsp:txXfrm>
    </dsp:sp>
    <dsp:sp modelId="{3A3E9CEE-30C1-4C1F-A758-21C237AAA0A0}">
      <dsp:nvSpPr>
        <dsp:cNvPr id="0" name=""/>
        <dsp:cNvSpPr/>
      </dsp:nvSpPr>
      <dsp:spPr>
        <a:xfrm>
          <a:off x="3408119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58043-C130-49F6-83BB-3A9C9F41A768}">
      <dsp:nvSpPr>
        <dsp:cNvPr id="0" name=""/>
        <dsp:cNvSpPr/>
      </dsp:nvSpPr>
      <dsp:spPr>
        <a:xfrm>
          <a:off x="3630419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 EN EL AULA</a:t>
          </a:r>
        </a:p>
      </dsp:txBody>
      <dsp:txXfrm>
        <a:off x="3630419" y="3375276"/>
        <a:ext cx="2953419" cy="543809"/>
      </dsp:txXfrm>
    </dsp:sp>
    <dsp:sp modelId="{28776823-FDBC-46C3-9128-F62838946C1D}">
      <dsp:nvSpPr>
        <dsp:cNvPr id="0" name=""/>
        <dsp:cNvSpPr/>
      </dsp:nvSpPr>
      <dsp:spPr>
        <a:xfrm>
          <a:off x="3408119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06795-B059-44BC-BA33-C03C634390AA}">
      <dsp:nvSpPr>
        <dsp:cNvPr id="0" name=""/>
        <dsp:cNvSpPr/>
      </dsp:nvSpPr>
      <dsp:spPr>
        <a:xfrm>
          <a:off x="3630419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APLICACIONES DE MMCC</a:t>
          </a:r>
        </a:p>
      </dsp:txBody>
      <dsp:txXfrm>
        <a:off x="3630419" y="3919085"/>
        <a:ext cx="2953419" cy="543809"/>
      </dsp:txXfrm>
    </dsp:sp>
    <dsp:sp modelId="{9434F67C-F2C2-494D-8B2F-73A34C4A6044}">
      <dsp:nvSpPr>
        <dsp:cNvPr id="0" name=""/>
        <dsp:cNvSpPr/>
      </dsp:nvSpPr>
      <dsp:spPr>
        <a:xfrm>
          <a:off x="3408119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36F81-B7D4-42D0-AAC0-A6FCF5062488}">
      <dsp:nvSpPr>
        <dsp:cNvPr id="0" name=""/>
        <dsp:cNvSpPr/>
      </dsp:nvSpPr>
      <dsp:spPr>
        <a:xfrm>
          <a:off x="3630419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EJEMPLOS EN ES</a:t>
          </a:r>
        </a:p>
      </dsp:txBody>
      <dsp:txXfrm>
        <a:off x="3630419" y="4462894"/>
        <a:ext cx="2953419" cy="543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9849-86F2-4B66-8C54-836F6F72539B}">
      <dsp:nvSpPr>
        <dsp:cNvPr id="0" name=""/>
        <dsp:cNvSpPr/>
      </dsp:nvSpPr>
      <dsp:spPr>
        <a:xfrm>
          <a:off x="73612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B2004-FA73-45ED-AF75-C51B5629932A}">
      <dsp:nvSpPr>
        <dsp:cNvPr id="0" name=""/>
        <dsp:cNvSpPr/>
      </dsp:nvSpPr>
      <dsp:spPr>
        <a:xfrm>
          <a:off x="73612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CE32-3439-4041-8310-0C3BA02FE156}">
      <dsp:nvSpPr>
        <dsp:cNvPr id="0" name=""/>
        <dsp:cNvSpPr/>
      </dsp:nvSpPr>
      <dsp:spPr>
        <a:xfrm>
          <a:off x="73612" y="0"/>
          <a:ext cx="3175720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IDEAS CLAVE DE APRENDIZAJE SIGNIFICATIVO (AS) </a:t>
          </a:r>
        </a:p>
      </dsp:txBody>
      <dsp:txXfrm>
        <a:off x="73612" y="0"/>
        <a:ext cx="3175720" cy="671168"/>
      </dsp:txXfrm>
    </dsp:sp>
    <dsp:sp modelId="{81F8D0AD-9B41-4D89-9C9B-C38F340611D6}">
      <dsp:nvSpPr>
        <dsp:cNvPr id="0" name=""/>
        <dsp:cNvSpPr/>
      </dsp:nvSpPr>
      <dsp:spPr>
        <a:xfrm>
          <a:off x="73612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ECE2-3766-4825-AB3E-D64CED012D2E}">
      <dsp:nvSpPr>
        <dsp:cNvPr id="0" name=""/>
        <dsp:cNvSpPr/>
      </dsp:nvSpPr>
      <dsp:spPr>
        <a:xfrm>
          <a:off x="295913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ANTECEDENTES</a:t>
          </a:r>
        </a:p>
      </dsp:txBody>
      <dsp:txXfrm>
        <a:off x="295913" y="1200039"/>
        <a:ext cx="2953419" cy="543809"/>
      </dsp:txXfrm>
    </dsp:sp>
    <dsp:sp modelId="{EFAC4A8D-508F-4414-9E4E-9209CDDA93E5}">
      <dsp:nvSpPr>
        <dsp:cNvPr id="0" name=""/>
        <dsp:cNvSpPr/>
      </dsp:nvSpPr>
      <dsp:spPr>
        <a:xfrm>
          <a:off x="73612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EB13-7552-4DD6-A737-A7BE67A37F0B}">
      <dsp:nvSpPr>
        <dsp:cNvPr id="0" name=""/>
        <dsp:cNvSpPr/>
      </dsp:nvSpPr>
      <dsp:spPr>
        <a:xfrm>
          <a:off x="295913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S. XXI</a:t>
          </a:r>
        </a:p>
      </dsp:txBody>
      <dsp:txXfrm>
        <a:off x="295913" y="1743848"/>
        <a:ext cx="2953419" cy="543809"/>
      </dsp:txXfrm>
    </dsp:sp>
    <dsp:sp modelId="{CEF129DF-DB48-462C-8A6E-783DC0B018BB}">
      <dsp:nvSpPr>
        <dsp:cNvPr id="0" name=""/>
        <dsp:cNvSpPr/>
      </dsp:nvSpPr>
      <dsp:spPr>
        <a:xfrm>
          <a:off x="73612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6A466-FED1-4C2E-800D-57E5A9FD4460}">
      <dsp:nvSpPr>
        <dsp:cNvPr id="0" name=""/>
        <dsp:cNvSpPr/>
      </dsp:nvSpPr>
      <dsp:spPr>
        <a:xfrm>
          <a:off x="295913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TEORÍA AS-REFERENTES</a:t>
          </a:r>
        </a:p>
      </dsp:txBody>
      <dsp:txXfrm>
        <a:off x="295913" y="2287658"/>
        <a:ext cx="2953419" cy="543809"/>
      </dsp:txXfrm>
    </dsp:sp>
    <dsp:sp modelId="{65D97D0D-9F7F-488C-8F43-D38F0C722C91}">
      <dsp:nvSpPr>
        <dsp:cNvPr id="0" name=""/>
        <dsp:cNvSpPr/>
      </dsp:nvSpPr>
      <dsp:spPr>
        <a:xfrm>
          <a:off x="73612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CD01-7368-44C7-9DCC-BB85392B149E}">
      <dsp:nvSpPr>
        <dsp:cNvPr id="0" name=""/>
        <dsp:cNvSpPr/>
      </dsp:nvSpPr>
      <dsp:spPr>
        <a:xfrm>
          <a:off x="295913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ERRORES CONCEPTUALES</a:t>
          </a:r>
        </a:p>
      </dsp:txBody>
      <dsp:txXfrm>
        <a:off x="295913" y="2831467"/>
        <a:ext cx="2953419" cy="543809"/>
      </dsp:txXfrm>
    </dsp:sp>
    <dsp:sp modelId="{ACE87173-4008-450C-9313-EB66D5B88F98}">
      <dsp:nvSpPr>
        <dsp:cNvPr id="0" name=""/>
        <dsp:cNvSpPr/>
      </dsp:nvSpPr>
      <dsp:spPr>
        <a:xfrm>
          <a:off x="73612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87F9-4AF0-45B2-8E9D-6E9EE667F2F5}">
      <dsp:nvSpPr>
        <dsp:cNvPr id="0" name=""/>
        <dsp:cNvSpPr/>
      </dsp:nvSpPr>
      <dsp:spPr>
        <a:xfrm>
          <a:off x="295913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EVALUACIÓN AUTÉNTICA</a:t>
          </a:r>
        </a:p>
      </dsp:txBody>
      <dsp:txXfrm>
        <a:off x="295913" y="3375276"/>
        <a:ext cx="2953419" cy="543809"/>
      </dsp:txXfrm>
    </dsp:sp>
    <dsp:sp modelId="{45B8C413-0212-4943-BEB9-0FE9607C856C}">
      <dsp:nvSpPr>
        <dsp:cNvPr id="0" name=""/>
        <dsp:cNvSpPr/>
      </dsp:nvSpPr>
      <dsp:spPr>
        <a:xfrm>
          <a:off x="73612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D3F2-1F1E-424D-BC99-1D20A9C1F5ED}">
      <dsp:nvSpPr>
        <dsp:cNvPr id="0" name=""/>
        <dsp:cNvSpPr/>
      </dsp:nvSpPr>
      <dsp:spPr>
        <a:xfrm>
          <a:off x="295913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POSICIONAMIENTO</a:t>
          </a:r>
        </a:p>
      </dsp:txBody>
      <dsp:txXfrm>
        <a:off x="295913" y="3919085"/>
        <a:ext cx="2953419" cy="543809"/>
      </dsp:txXfrm>
    </dsp:sp>
    <dsp:sp modelId="{796A7F61-0BF2-4AB1-AFC0-1A5EF993A605}">
      <dsp:nvSpPr>
        <dsp:cNvPr id="0" name=""/>
        <dsp:cNvSpPr/>
      </dsp:nvSpPr>
      <dsp:spPr>
        <a:xfrm>
          <a:off x="73612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AABEE-91F9-449D-8BCE-6F84D38538A2}">
      <dsp:nvSpPr>
        <dsp:cNvPr id="0" name=""/>
        <dsp:cNvSpPr/>
      </dsp:nvSpPr>
      <dsp:spPr>
        <a:xfrm>
          <a:off x="295913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ODS Y SOSTENIBILIDAD</a:t>
          </a:r>
        </a:p>
      </dsp:txBody>
      <dsp:txXfrm>
        <a:off x="295913" y="4462894"/>
        <a:ext cx="2953419" cy="543809"/>
      </dsp:txXfrm>
    </dsp:sp>
    <dsp:sp modelId="{D9D94B5D-E4A2-4D66-A8EF-360F41752FCC}">
      <dsp:nvSpPr>
        <dsp:cNvPr id="0" name=""/>
        <dsp:cNvSpPr/>
      </dsp:nvSpPr>
      <dsp:spPr>
        <a:xfrm>
          <a:off x="3686931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6B2B9-48E7-4C6C-8DD4-CCCEF05EE9E7}">
      <dsp:nvSpPr>
        <dsp:cNvPr id="0" name=""/>
        <dsp:cNvSpPr/>
      </dsp:nvSpPr>
      <dsp:spPr>
        <a:xfrm>
          <a:off x="3686931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4401-EC57-42CB-AB8D-ACD0FD3180FC}">
      <dsp:nvSpPr>
        <dsp:cNvPr id="0" name=""/>
        <dsp:cNvSpPr/>
      </dsp:nvSpPr>
      <dsp:spPr>
        <a:xfrm>
          <a:off x="3408119" y="0"/>
          <a:ext cx="3733344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APLICACIÓN AS EN EDUCACIÓN SUPERIOR</a:t>
          </a:r>
        </a:p>
      </dsp:txBody>
      <dsp:txXfrm>
        <a:off x="3408119" y="0"/>
        <a:ext cx="3733344" cy="671168"/>
      </dsp:txXfrm>
    </dsp:sp>
    <dsp:sp modelId="{F1EEC1C3-F59E-4DF3-A306-7BE13AE541F6}">
      <dsp:nvSpPr>
        <dsp:cNvPr id="0" name=""/>
        <dsp:cNvSpPr/>
      </dsp:nvSpPr>
      <dsp:spPr>
        <a:xfrm>
          <a:off x="3408119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17B7-FEAF-40CD-9A9E-F82058EC0CB8}">
      <dsp:nvSpPr>
        <dsp:cNvPr id="0" name=""/>
        <dsp:cNvSpPr/>
      </dsp:nvSpPr>
      <dsp:spPr>
        <a:xfrm>
          <a:off x="3630419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NO SON</a:t>
          </a:r>
        </a:p>
      </dsp:txBody>
      <dsp:txXfrm>
        <a:off x="3630419" y="1200039"/>
        <a:ext cx="2953419" cy="543809"/>
      </dsp:txXfrm>
    </dsp:sp>
    <dsp:sp modelId="{7A1ADE3A-1226-42F0-91E8-CC888A4C5E2A}">
      <dsp:nvSpPr>
        <dsp:cNvPr id="0" name=""/>
        <dsp:cNvSpPr/>
      </dsp:nvSpPr>
      <dsp:spPr>
        <a:xfrm>
          <a:off x="3408119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80C0B-32C0-4472-ABFE-534E19EBBD7F}">
      <dsp:nvSpPr>
        <dsp:cNvPr id="0" name=""/>
        <dsp:cNvSpPr/>
      </dsp:nvSpPr>
      <dsp:spPr>
        <a:xfrm>
          <a:off x="3630419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PRÁCTICA DE MMCC</a:t>
          </a:r>
        </a:p>
      </dsp:txBody>
      <dsp:txXfrm>
        <a:off x="3630419" y="1743848"/>
        <a:ext cx="2953419" cy="543809"/>
      </dsp:txXfrm>
    </dsp:sp>
    <dsp:sp modelId="{920B9452-4BCB-42D4-AA0D-38A51E7AD768}">
      <dsp:nvSpPr>
        <dsp:cNvPr id="0" name=""/>
        <dsp:cNvSpPr/>
      </dsp:nvSpPr>
      <dsp:spPr>
        <a:xfrm>
          <a:off x="3408119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F06-08AB-4C2D-AFB2-E3AB96C32E58}">
      <dsp:nvSpPr>
        <dsp:cNvPr id="0" name=""/>
        <dsp:cNvSpPr/>
      </dsp:nvSpPr>
      <dsp:spPr>
        <a:xfrm>
          <a:off x="3630419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SON</a:t>
          </a:r>
        </a:p>
      </dsp:txBody>
      <dsp:txXfrm>
        <a:off x="3630419" y="2287658"/>
        <a:ext cx="2953419" cy="543809"/>
      </dsp:txXfrm>
    </dsp:sp>
    <dsp:sp modelId="{EDA5691B-B366-4B3E-859C-2D9225A11FF2}">
      <dsp:nvSpPr>
        <dsp:cNvPr id="0" name=""/>
        <dsp:cNvSpPr/>
      </dsp:nvSpPr>
      <dsp:spPr>
        <a:xfrm>
          <a:off x="3408119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6874-96B8-4909-94B1-AD745D067C9B}">
      <dsp:nvSpPr>
        <dsp:cNvPr id="0" name=""/>
        <dsp:cNvSpPr/>
      </dsp:nvSpPr>
      <dsp:spPr>
        <a:xfrm>
          <a:off x="3630419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UTILIDAD DE MMCC</a:t>
          </a:r>
        </a:p>
      </dsp:txBody>
      <dsp:txXfrm>
        <a:off x="3630419" y="2831467"/>
        <a:ext cx="2953419" cy="543809"/>
      </dsp:txXfrm>
    </dsp:sp>
    <dsp:sp modelId="{3A3E9CEE-30C1-4C1F-A758-21C237AAA0A0}">
      <dsp:nvSpPr>
        <dsp:cNvPr id="0" name=""/>
        <dsp:cNvSpPr/>
      </dsp:nvSpPr>
      <dsp:spPr>
        <a:xfrm>
          <a:off x="3408119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58043-C130-49F6-83BB-3A9C9F41A768}">
      <dsp:nvSpPr>
        <dsp:cNvPr id="0" name=""/>
        <dsp:cNvSpPr/>
      </dsp:nvSpPr>
      <dsp:spPr>
        <a:xfrm>
          <a:off x="3630419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 EN EL AULA</a:t>
          </a:r>
        </a:p>
      </dsp:txBody>
      <dsp:txXfrm>
        <a:off x="3630419" y="3375276"/>
        <a:ext cx="2953419" cy="543809"/>
      </dsp:txXfrm>
    </dsp:sp>
    <dsp:sp modelId="{28776823-FDBC-46C3-9128-F62838946C1D}">
      <dsp:nvSpPr>
        <dsp:cNvPr id="0" name=""/>
        <dsp:cNvSpPr/>
      </dsp:nvSpPr>
      <dsp:spPr>
        <a:xfrm>
          <a:off x="3408119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06795-B059-44BC-BA33-C03C634390AA}">
      <dsp:nvSpPr>
        <dsp:cNvPr id="0" name=""/>
        <dsp:cNvSpPr/>
      </dsp:nvSpPr>
      <dsp:spPr>
        <a:xfrm>
          <a:off x="3630419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APLICACIONES DE MMCC</a:t>
          </a:r>
        </a:p>
      </dsp:txBody>
      <dsp:txXfrm>
        <a:off x="3630419" y="3919085"/>
        <a:ext cx="2953419" cy="543809"/>
      </dsp:txXfrm>
    </dsp:sp>
    <dsp:sp modelId="{9434F67C-F2C2-494D-8B2F-73A34C4A6044}">
      <dsp:nvSpPr>
        <dsp:cNvPr id="0" name=""/>
        <dsp:cNvSpPr/>
      </dsp:nvSpPr>
      <dsp:spPr>
        <a:xfrm>
          <a:off x="3408119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36F81-B7D4-42D0-AAC0-A6FCF5062488}">
      <dsp:nvSpPr>
        <dsp:cNvPr id="0" name=""/>
        <dsp:cNvSpPr/>
      </dsp:nvSpPr>
      <dsp:spPr>
        <a:xfrm>
          <a:off x="3630419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EJEMPLOS EN ES</a:t>
          </a:r>
        </a:p>
      </dsp:txBody>
      <dsp:txXfrm>
        <a:off x="3630419" y="4462894"/>
        <a:ext cx="2953419" cy="543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9849-86F2-4B66-8C54-836F6F72539B}">
      <dsp:nvSpPr>
        <dsp:cNvPr id="0" name=""/>
        <dsp:cNvSpPr/>
      </dsp:nvSpPr>
      <dsp:spPr>
        <a:xfrm>
          <a:off x="73612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B2004-FA73-45ED-AF75-C51B5629932A}">
      <dsp:nvSpPr>
        <dsp:cNvPr id="0" name=""/>
        <dsp:cNvSpPr/>
      </dsp:nvSpPr>
      <dsp:spPr>
        <a:xfrm>
          <a:off x="73612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CE32-3439-4041-8310-0C3BA02FE156}">
      <dsp:nvSpPr>
        <dsp:cNvPr id="0" name=""/>
        <dsp:cNvSpPr/>
      </dsp:nvSpPr>
      <dsp:spPr>
        <a:xfrm>
          <a:off x="73612" y="0"/>
          <a:ext cx="3175720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IDEAS CLAVE DE APRENDIZAJE SIGNIFICATIVO (AS) </a:t>
          </a:r>
        </a:p>
      </dsp:txBody>
      <dsp:txXfrm>
        <a:off x="73612" y="0"/>
        <a:ext cx="3175720" cy="671168"/>
      </dsp:txXfrm>
    </dsp:sp>
    <dsp:sp modelId="{81F8D0AD-9B41-4D89-9C9B-C38F340611D6}">
      <dsp:nvSpPr>
        <dsp:cNvPr id="0" name=""/>
        <dsp:cNvSpPr/>
      </dsp:nvSpPr>
      <dsp:spPr>
        <a:xfrm>
          <a:off x="73612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ECE2-3766-4825-AB3E-D64CED012D2E}">
      <dsp:nvSpPr>
        <dsp:cNvPr id="0" name=""/>
        <dsp:cNvSpPr/>
      </dsp:nvSpPr>
      <dsp:spPr>
        <a:xfrm>
          <a:off x="295913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ANTECEDENTES</a:t>
          </a:r>
        </a:p>
      </dsp:txBody>
      <dsp:txXfrm>
        <a:off x="295913" y="1200039"/>
        <a:ext cx="2953419" cy="543809"/>
      </dsp:txXfrm>
    </dsp:sp>
    <dsp:sp modelId="{EFAC4A8D-508F-4414-9E4E-9209CDDA93E5}">
      <dsp:nvSpPr>
        <dsp:cNvPr id="0" name=""/>
        <dsp:cNvSpPr/>
      </dsp:nvSpPr>
      <dsp:spPr>
        <a:xfrm>
          <a:off x="73612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EB13-7552-4DD6-A737-A7BE67A37F0B}">
      <dsp:nvSpPr>
        <dsp:cNvPr id="0" name=""/>
        <dsp:cNvSpPr/>
      </dsp:nvSpPr>
      <dsp:spPr>
        <a:xfrm>
          <a:off x="295913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S. XXI</a:t>
          </a:r>
        </a:p>
      </dsp:txBody>
      <dsp:txXfrm>
        <a:off x="295913" y="1743848"/>
        <a:ext cx="2953419" cy="543809"/>
      </dsp:txXfrm>
    </dsp:sp>
    <dsp:sp modelId="{CEF129DF-DB48-462C-8A6E-783DC0B018BB}">
      <dsp:nvSpPr>
        <dsp:cNvPr id="0" name=""/>
        <dsp:cNvSpPr/>
      </dsp:nvSpPr>
      <dsp:spPr>
        <a:xfrm>
          <a:off x="73612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6A466-FED1-4C2E-800D-57E5A9FD4460}">
      <dsp:nvSpPr>
        <dsp:cNvPr id="0" name=""/>
        <dsp:cNvSpPr/>
      </dsp:nvSpPr>
      <dsp:spPr>
        <a:xfrm>
          <a:off x="295913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TEORÍA AS-REFERENTES</a:t>
          </a:r>
        </a:p>
      </dsp:txBody>
      <dsp:txXfrm>
        <a:off x="295913" y="2287658"/>
        <a:ext cx="2953419" cy="543809"/>
      </dsp:txXfrm>
    </dsp:sp>
    <dsp:sp modelId="{65D97D0D-9F7F-488C-8F43-D38F0C722C91}">
      <dsp:nvSpPr>
        <dsp:cNvPr id="0" name=""/>
        <dsp:cNvSpPr/>
      </dsp:nvSpPr>
      <dsp:spPr>
        <a:xfrm>
          <a:off x="73612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CD01-7368-44C7-9DCC-BB85392B149E}">
      <dsp:nvSpPr>
        <dsp:cNvPr id="0" name=""/>
        <dsp:cNvSpPr/>
      </dsp:nvSpPr>
      <dsp:spPr>
        <a:xfrm>
          <a:off x="295913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ERRORES CONCEPTUALES</a:t>
          </a:r>
        </a:p>
      </dsp:txBody>
      <dsp:txXfrm>
        <a:off x="295913" y="2831467"/>
        <a:ext cx="2953419" cy="543809"/>
      </dsp:txXfrm>
    </dsp:sp>
    <dsp:sp modelId="{ACE87173-4008-450C-9313-EB66D5B88F98}">
      <dsp:nvSpPr>
        <dsp:cNvPr id="0" name=""/>
        <dsp:cNvSpPr/>
      </dsp:nvSpPr>
      <dsp:spPr>
        <a:xfrm>
          <a:off x="73612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87F9-4AF0-45B2-8E9D-6E9EE667F2F5}">
      <dsp:nvSpPr>
        <dsp:cNvPr id="0" name=""/>
        <dsp:cNvSpPr/>
      </dsp:nvSpPr>
      <dsp:spPr>
        <a:xfrm>
          <a:off x="295913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EVALUACIÓN AUTÉNTICA</a:t>
          </a:r>
        </a:p>
      </dsp:txBody>
      <dsp:txXfrm>
        <a:off x="295913" y="3375276"/>
        <a:ext cx="2953419" cy="543809"/>
      </dsp:txXfrm>
    </dsp:sp>
    <dsp:sp modelId="{45B8C413-0212-4943-BEB9-0FE9607C856C}">
      <dsp:nvSpPr>
        <dsp:cNvPr id="0" name=""/>
        <dsp:cNvSpPr/>
      </dsp:nvSpPr>
      <dsp:spPr>
        <a:xfrm>
          <a:off x="73612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D3F2-1F1E-424D-BC99-1D20A9C1F5ED}">
      <dsp:nvSpPr>
        <dsp:cNvPr id="0" name=""/>
        <dsp:cNvSpPr/>
      </dsp:nvSpPr>
      <dsp:spPr>
        <a:xfrm>
          <a:off x="295913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POSICIONAMIENTO</a:t>
          </a:r>
        </a:p>
      </dsp:txBody>
      <dsp:txXfrm>
        <a:off x="295913" y="3919085"/>
        <a:ext cx="2953419" cy="543809"/>
      </dsp:txXfrm>
    </dsp:sp>
    <dsp:sp modelId="{796A7F61-0BF2-4AB1-AFC0-1A5EF993A605}">
      <dsp:nvSpPr>
        <dsp:cNvPr id="0" name=""/>
        <dsp:cNvSpPr/>
      </dsp:nvSpPr>
      <dsp:spPr>
        <a:xfrm>
          <a:off x="73612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AABEE-91F9-449D-8BCE-6F84D38538A2}">
      <dsp:nvSpPr>
        <dsp:cNvPr id="0" name=""/>
        <dsp:cNvSpPr/>
      </dsp:nvSpPr>
      <dsp:spPr>
        <a:xfrm>
          <a:off x="295913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ODS Y SOSTENIBILIDAD</a:t>
          </a:r>
        </a:p>
      </dsp:txBody>
      <dsp:txXfrm>
        <a:off x="295913" y="4462894"/>
        <a:ext cx="2953419" cy="543809"/>
      </dsp:txXfrm>
    </dsp:sp>
    <dsp:sp modelId="{D9D94B5D-E4A2-4D66-A8EF-360F41752FCC}">
      <dsp:nvSpPr>
        <dsp:cNvPr id="0" name=""/>
        <dsp:cNvSpPr/>
      </dsp:nvSpPr>
      <dsp:spPr>
        <a:xfrm>
          <a:off x="3686931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6B2B9-48E7-4C6C-8DD4-CCCEF05EE9E7}">
      <dsp:nvSpPr>
        <dsp:cNvPr id="0" name=""/>
        <dsp:cNvSpPr/>
      </dsp:nvSpPr>
      <dsp:spPr>
        <a:xfrm>
          <a:off x="3686931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4401-EC57-42CB-AB8D-ACD0FD3180FC}">
      <dsp:nvSpPr>
        <dsp:cNvPr id="0" name=""/>
        <dsp:cNvSpPr/>
      </dsp:nvSpPr>
      <dsp:spPr>
        <a:xfrm>
          <a:off x="3408119" y="0"/>
          <a:ext cx="3733344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APLICACIÓN AS EN EDUCACIÓN SUPERIOR</a:t>
          </a:r>
        </a:p>
      </dsp:txBody>
      <dsp:txXfrm>
        <a:off x="3408119" y="0"/>
        <a:ext cx="3733344" cy="671168"/>
      </dsp:txXfrm>
    </dsp:sp>
    <dsp:sp modelId="{F1EEC1C3-F59E-4DF3-A306-7BE13AE541F6}">
      <dsp:nvSpPr>
        <dsp:cNvPr id="0" name=""/>
        <dsp:cNvSpPr/>
      </dsp:nvSpPr>
      <dsp:spPr>
        <a:xfrm>
          <a:off x="3408119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17B7-FEAF-40CD-9A9E-F82058EC0CB8}">
      <dsp:nvSpPr>
        <dsp:cNvPr id="0" name=""/>
        <dsp:cNvSpPr/>
      </dsp:nvSpPr>
      <dsp:spPr>
        <a:xfrm>
          <a:off x="3630419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NO SON</a:t>
          </a:r>
        </a:p>
      </dsp:txBody>
      <dsp:txXfrm>
        <a:off x="3630419" y="1200039"/>
        <a:ext cx="2953419" cy="543809"/>
      </dsp:txXfrm>
    </dsp:sp>
    <dsp:sp modelId="{7A1ADE3A-1226-42F0-91E8-CC888A4C5E2A}">
      <dsp:nvSpPr>
        <dsp:cNvPr id="0" name=""/>
        <dsp:cNvSpPr/>
      </dsp:nvSpPr>
      <dsp:spPr>
        <a:xfrm>
          <a:off x="3408119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80C0B-32C0-4472-ABFE-534E19EBBD7F}">
      <dsp:nvSpPr>
        <dsp:cNvPr id="0" name=""/>
        <dsp:cNvSpPr/>
      </dsp:nvSpPr>
      <dsp:spPr>
        <a:xfrm>
          <a:off x="3630419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PRÁCTICA DE MMCC</a:t>
          </a:r>
        </a:p>
      </dsp:txBody>
      <dsp:txXfrm>
        <a:off x="3630419" y="1743848"/>
        <a:ext cx="2953419" cy="543809"/>
      </dsp:txXfrm>
    </dsp:sp>
    <dsp:sp modelId="{920B9452-4BCB-42D4-AA0D-38A51E7AD768}">
      <dsp:nvSpPr>
        <dsp:cNvPr id="0" name=""/>
        <dsp:cNvSpPr/>
      </dsp:nvSpPr>
      <dsp:spPr>
        <a:xfrm>
          <a:off x="3408119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F06-08AB-4C2D-AFB2-E3AB96C32E58}">
      <dsp:nvSpPr>
        <dsp:cNvPr id="0" name=""/>
        <dsp:cNvSpPr/>
      </dsp:nvSpPr>
      <dsp:spPr>
        <a:xfrm>
          <a:off x="3630419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SON</a:t>
          </a:r>
        </a:p>
      </dsp:txBody>
      <dsp:txXfrm>
        <a:off x="3630419" y="2287658"/>
        <a:ext cx="2953419" cy="543809"/>
      </dsp:txXfrm>
    </dsp:sp>
    <dsp:sp modelId="{EDA5691B-B366-4B3E-859C-2D9225A11FF2}">
      <dsp:nvSpPr>
        <dsp:cNvPr id="0" name=""/>
        <dsp:cNvSpPr/>
      </dsp:nvSpPr>
      <dsp:spPr>
        <a:xfrm>
          <a:off x="3408119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6874-96B8-4909-94B1-AD745D067C9B}">
      <dsp:nvSpPr>
        <dsp:cNvPr id="0" name=""/>
        <dsp:cNvSpPr/>
      </dsp:nvSpPr>
      <dsp:spPr>
        <a:xfrm>
          <a:off x="3630419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UTILIDAD DE MMCC</a:t>
          </a:r>
        </a:p>
      </dsp:txBody>
      <dsp:txXfrm>
        <a:off x="3630419" y="2831467"/>
        <a:ext cx="2953419" cy="543809"/>
      </dsp:txXfrm>
    </dsp:sp>
    <dsp:sp modelId="{3A3E9CEE-30C1-4C1F-A758-21C237AAA0A0}">
      <dsp:nvSpPr>
        <dsp:cNvPr id="0" name=""/>
        <dsp:cNvSpPr/>
      </dsp:nvSpPr>
      <dsp:spPr>
        <a:xfrm>
          <a:off x="3408119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58043-C130-49F6-83BB-3A9C9F41A768}">
      <dsp:nvSpPr>
        <dsp:cNvPr id="0" name=""/>
        <dsp:cNvSpPr/>
      </dsp:nvSpPr>
      <dsp:spPr>
        <a:xfrm>
          <a:off x="3630419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 EN EL AULA</a:t>
          </a:r>
        </a:p>
      </dsp:txBody>
      <dsp:txXfrm>
        <a:off x="3630419" y="3375276"/>
        <a:ext cx="2953419" cy="543809"/>
      </dsp:txXfrm>
    </dsp:sp>
    <dsp:sp modelId="{28776823-FDBC-46C3-9128-F62838946C1D}">
      <dsp:nvSpPr>
        <dsp:cNvPr id="0" name=""/>
        <dsp:cNvSpPr/>
      </dsp:nvSpPr>
      <dsp:spPr>
        <a:xfrm>
          <a:off x="3408119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06795-B059-44BC-BA33-C03C634390AA}">
      <dsp:nvSpPr>
        <dsp:cNvPr id="0" name=""/>
        <dsp:cNvSpPr/>
      </dsp:nvSpPr>
      <dsp:spPr>
        <a:xfrm>
          <a:off x="3630419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APLICACIONES DE MMCC</a:t>
          </a:r>
        </a:p>
      </dsp:txBody>
      <dsp:txXfrm>
        <a:off x="3630419" y="3919085"/>
        <a:ext cx="2953419" cy="543809"/>
      </dsp:txXfrm>
    </dsp:sp>
    <dsp:sp modelId="{9434F67C-F2C2-494D-8B2F-73A34C4A6044}">
      <dsp:nvSpPr>
        <dsp:cNvPr id="0" name=""/>
        <dsp:cNvSpPr/>
      </dsp:nvSpPr>
      <dsp:spPr>
        <a:xfrm>
          <a:off x="3408119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36F81-B7D4-42D0-AAC0-A6FCF5062488}">
      <dsp:nvSpPr>
        <dsp:cNvPr id="0" name=""/>
        <dsp:cNvSpPr/>
      </dsp:nvSpPr>
      <dsp:spPr>
        <a:xfrm>
          <a:off x="3630419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EJEMPLOS EN ES</a:t>
          </a:r>
        </a:p>
      </dsp:txBody>
      <dsp:txXfrm>
        <a:off x="3630419" y="4462894"/>
        <a:ext cx="2953419" cy="5438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F06F0-781E-42CE-A51F-045E07FD8FFA}">
      <dsp:nvSpPr>
        <dsp:cNvPr id="0" name=""/>
        <dsp:cNvSpPr/>
      </dsp:nvSpPr>
      <dsp:spPr>
        <a:xfrm>
          <a:off x="1831448" y="1195296"/>
          <a:ext cx="297381" cy="497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690" y="0"/>
              </a:lnTo>
              <a:lnTo>
                <a:pt x="148690" y="497663"/>
              </a:lnTo>
              <a:lnTo>
                <a:pt x="297381" y="497663"/>
              </a:lnTo>
            </a:path>
          </a:pathLst>
        </a:custGeom>
        <a:noFill/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965645" y="1429634"/>
        <a:ext cx="28987" cy="28987"/>
      </dsp:txXfrm>
    </dsp:sp>
    <dsp:sp modelId="{9F8C6650-AF94-4E77-A8A4-E150C32F24F6}">
      <dsp:nvSpPr>
        <dsp:cNvPr id="0" name=""/>
        <dsp:cNvSpPr/>
      </dsp:nvSpPr>
      <dsp:spPr>
        <a:xfrm>
          <a:off x="1831448" y="631030"/>
          <a:ext cx="297381" cy="564265"/>
        </a:xfrm>
        <a:custGeom>
          <a:avLst/>
          <a:gdLst/>
          <a:ahLst/>
          <a:cxnLst/>
          <a:rect l="0" t="0" r="0" b="0"/>
          <a:pathLst>
            <a:path>
              <a:moveTo>
                <a:pt x="0" y="564265"/>
              </a:moveTo>
              <a:lnTo>
                <a:pt x="148690" y="564265"/>
              </a:lnTo>
              <a:lnTo>
                <a:pt x="148690" y="0"/>
              </a:lnTo>
              <a:lnTo>
                <a:pt x="297381" y="0"/>
              </a:lnTo>
            </a:path>
          </a:pathLst>
        </a:custGeom>
        <a:noFill/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964193" y="897217"/>
        <a:ext cx="31891" cy="31891"/>
      </dsp:txXfrm>
    </dsp:sp>
    <dsp:sp modelId="{78D6F1CD-567C-4746-9AED-ECB7B891F4DD}">
      <dsp:nvSpPr>
        <dsp:cNvPr id="0" name=""/>
        <dsp:cNvSpPr/>
      </dsp:nvSpPr>
      <dsp:spPr>
        <a:xfrm rot="16200000">
          <a:off x="112609" y="669419"/>
          <a:ext cx="2385925" cy="105175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MEMORÍSTICO</a:t>
          </a:r>
        </a:p>
      </dsp:txBody>
      <dsp:txXfrm>
        <a:off x="112609" y="669419"/>
        <a:ext cx="2385925" cy="1051752"/>
      </dsp:txXfrm>
    </dsp:sp>
    <dsp:sp modelId="{71478F07-7E0A-4669-BAA8-9B9C1AF34E9B}">
      <dsp:nvSpPr>
        <dsp:cNvPr id="0" name=""/>
        <dsp:cNvSpPr/>
      </dsp:nvSpPr>
      <dsp:spPr>
        <a:xfrm>
          <a:off x="2128830" y="190032"/>
          <a:ext cx="2974917" cy="88199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Poco conocimiento relevante, no bien organizado</a:t>
          </a:r>
        </a:p>
      </dsp:txBody>
      <dsp:txXfrm>
        <a:off x="2128830" y="190032"/>
        <a:ext cx="2974917" cy="881995"/>
      </dsp:txXfrm>
    </dsp:sp>
    <dsp:sp modelId="{B64FD499-1CBF-4CC8-BA56-3104D51215DD}">
      <dsp:nvSpPr>
        <dsp:cNvPr id="0" name=""/>
        <dsp:cNvSpPr/>
      </dsp:nvSpPr>
      <dsp:spPr>
        <a:xfrm>
          <a:off x="2128830" y="1185359"/>
          <a:ext cx="2969653" cy="101520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Poco o ningún compromiso para integrar nuevo conocimiento al relevante existente</a:t>
          </a:r>
        </a:p>
      </dsp:txBody>
      <dsp:txXfrm>
        <a:off x="2128830" y="1185359"/>
        <a:ext cx="2969653" cy="1015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F06F0-781E-42CE-A51F-045E07FD8FFA}">
      <dsp:nvSpPr>
        <dsp:cNvPr id="0" name=""/>
        <dsp:cNvSpPr/>
      </dsp:nvSpPr>
      <dsp:spPr>
        <a:xfrm>
          <a:off x="1342315" y="1195296"/>
          <a:ext cx="297381" cy="467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690" y="0"/>
              </a:lnTo>
              <a:lnTo>
                <a:pt x="148690" y="467761"/>
              </a:lnTo>
              <a:lnTo>
                <a:pt x="297381" y="467761"/>
              </a:lnTo>
            </a:path>
          </a:pathLst>
        </a:custGeom>
        <a:noFill/>
        <a:ln w="28575" cap="flat" cmpd="sng" algn="ctr">
          <a:solidFill>
            <a:srgbClr val="E3CEB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477149" y="1415319"/>
        <a:ext cx="27714" cy="27714"/>
      </dsp:txXfrm>
    </dsp:sp>
    <dsp:sp modelId="{9F8C6650-AF94-4E77-A8A4-E150C32F24F6}">
      <dsp:nvSpPr>
        <dsp:cNvPr id="0" name=""/>
        <dsp:cNvSpPr/>
      </dsp:nvSpPr>
      <dsp:spPr>
        <a:xfrm>
          <a:off x="1342315" y="703301"/>
          <a:ext cx="297381" cy="491994"/>
        </a:xfrm>
        <a:custGeom>
          <a:avLst/>
          <a:gdLst/>
          <a:ahLst/>
          <a:cxnLst/>
          <a:rect l="0" t="0" r="0" b="0"/>
          <a:pathLst>
            <a:path>
              <a:moveTo>
                <a:pt x="0" y="491994"/>
              </a:moveTo>
              <a:lnTo>
                <a:pt x="148690" y="491994"/>
              </a:lnTo>
              <a:lnTo>
                <a:pt x="148690" y="0"/>
              </a:lnTo>
              <a:lnTo>
                <a:pt x="297381" y="0"/>
              </a:lnTo>
            </a:path>
          </a:pathLst>
        </a:custGeom>
        <a:noFill/>
        <a:ln w="28575" cap="flat" cmpd="sng" algn="ctr">
          <a:solidFill>
            <a:srgbClr val="E3CEB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476634" y="934926"/>
        <a:ext cx="28744" cy="28744"/>
      </dsp:txXfrm>
    </dsp:sp>
    <dsp:sp modelId="{78D6F1CD-567C-4746-9AED-ECB7B891F4DD}">
      <dsp:nvSpPr>
        <dsp:cNvPr id="0" name=""/>
        <dsp:cNvSpPr/>
      </dsp:nvSpPr>
      <dsp:spPr>
        <a:xfrm rot="16200000">
          <a:off x="-343736" y="702206"/>
          <a:ext cx="2385925" cy="986178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SIGNIFICATIVO</a:t>
          </a:r>
        </a:p>
      </dsp:txBody>
      <dsp:txXfrm>
        <a:off x="-343736" y="702206"/>
        <a:ext cx="2385925" cy="986178"/>
      </dsp:txXfrm>
    </dsp:sp>
    <dsp:sp modelId="{71478F07-7E0A-4669-BAA8-9B9C1AF34E9B}">
      <dsp:nvSpPr>
        <dsp:cNvPr id="0" name=""/>
        <dsp:cNvSpPr/>
      </dsp:nvSpPr>
      <dsp:spPr>
        <a:xfrm>
          <a:off x="1639697" y="292205"/>
          <a:ext cx="3129184" cy="82219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Estructura de conocimiento relevante bien organizada</a:t>
          </a:r>
        </a:p>
      </dsp:txBody>
      <dsp:txXfrm>
        <a:off x="1639697" y="292205"/>
        <a:ext cx="3129184" cy="822192"/>
      </dsp:txXfrm>
    </dsp:sp>
    <dsp:sp modelId="{B64FD499-1CBF-4CC8-BA56-3104D51215DD}">
      <dsp:nvSpPr>
        <dsp:cNvPr id="0" name=""/>
        <dsp:cNvSpPr/>
      </dsp:nvSpPr>
      <dsp:spPr>
        <a:xfrm>
          <a:off x="1639697" y="1227729"/>
          <a:ext cx="3129496" cy="87065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Fuerte compromiso de buscar relaciones entre conceptos y proposiciones existentes y nuevas</a:t>
          </a:r>
        </a:p>
      </dsp:txBody>
      <dsp:txXfrm>
        <a:off x="1639697" y="1227729"/>
        <a:ext cx="3129496" cy="870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8D226-49D7-4C30-90DC-CA1755D98829}">
      <dsp:nvSpPr>
        <dsp:cNvPr id="0" name=""/>
        <dsp:cNvSpPr/>
      </dsp:nvSpPr>
      <dsp:spPr>
        <a:xfrm rot="16200000">
          <a:off x="1045135" y="1516802"/>
          <a:ext cx="682298" cy="1663541"/>
        </a:xfrm>
        <a:prstGeom prst="round2Same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El trabajo abierto</a:t>
          </a:r>
        </a:p>
      </dsp:txBody>
      <dsp:txXfrm rot="5400000">
        <a:off x="587821" y="2040731"/>
        <a:ext cx="1630234" cy="615684"/>
      </dsp:txXfrm>
    </dsp:sp>
    <dsp:sp modelId="{45A02F84-C6CB-43F5-AEE4-3EA66C2BD25F}">
      <dsp:nvSpPr>
        <dsp:cNvPr id="0" name=""/>
        <dsp:cNvSpPr/>
      </dsp:nvSpPr>
      <dsp:spPr>
        <a:xfrm>
          <a:off x="0" y="0"/>
          <a:ext cx="2772568" cy="16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21920" numCol="1" spcCol="1270" rtlCol="0" anchor="b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600" kern="1200" dirty="0">
              <a:latin typeface="+mn-lt"/>
            </a:rPr>
            <a:t>Las </a:t>
          </a:r>
          <a:r>
            <a:rPr lang="es-ES" sz="1600" b="1" kern="1200" dirty="0">
              <a:latin typeface="+mn-lt"/>
            </a:rPr>
            <a:t>respuestas abiertas </a:t>
          </a:r>
          <a:r>
            <a:rPr lang="es-ES" sz="1600" kern="1200" dirty="0">
              <a:latin typeface="+mn-lt"/>
            </a:rPr>
            <a:t>y el </a:t>
          </a:r>
          <a:r>
            <a:rPr lang="es-ES" sz="1600" b="1" kern="1200" dirty="0">
              <a:latin typeface="+mn-lt"/>
            </a:rPr>
            <a:t>trabajo abierto</a:t>
          </a:r>
          <a:r>
            <a:rPr lang="es-ES" sz="1600" kern="1200" dirty="0">
              <a:latin typeface="+mn-lt"/>
            </a:rPr>
            <a:t> dan margen de actuación al alumnado y respetan la diversidad. Elegir un producto, tema y soporte o material que elaborará el alumnado</a:t>
          </a:r>
        </a:p>
      </dsp:txBody>
      <dsp:txXfrm>
        <a:off x="0" y="0"/>
        <a:ext cx="2772568" cy="1644001"/>
      </dsp:txXfrm>
    </dsp:sp>
    <dsp:sp modelId="{6BA46904-CB7C-4538-BD49-D3891EF19552}">
      <dsp:nvSpPr>
        <dsp:cNvPr id="0" name=""/>
        <dsp:cNvSpPr/>
      </dsp:nvSpPr>
      <dsp:spPr>
        <a:xfrm>
          <a:off x="1386284" y="1737944"/>
          <a:ext cx="0" cy="375771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FDBD0-77FE-49D1-A275-A272C8C5E426}">
      <dsp:nvSpPr>
        <dsp:cNvPr id="0" name=""/>
        <dsp:cNvSpPr/>
      </dsp:nvSpPr>
      <dsp:spPr>
        <a:xfrm>
          <a:off x="1339312" y="1644001"/>
          <a:ext cx="93942" cy="939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615E2-3277-4D8E-8484-FF5088C8BF01}">
      <dsp:nvSpPr>
        <dsp:cNvPr id="0" name=""/>
        <dsp:cNvSpPr/>
      </dsp:nvSpPr>
      <dsp:spPr>
        <a:xfrm>
          <a:off x="2218054" y="2007423"/>
          <a:ext cx="1663541" cy="682298"/>
        </a:xfrm>
        <a:prstGeom prst="rect">
          <a:avLst/>
        </a:prstGeom>
        <a:solidFill>
          <a:schemeClr val="accent5">
            <a:hueOff val="-931703"/>
            <a:satOff val="4547"/>
            <a:lumOff val="9372"/>
            <a:alphaOff val="0"/>
          </a:schemeClr>
        </a:solidFill>
        <a:ln w="12700" cap="flat" cmpd="sng" algn="ctr">
          <a:solidFill>
            <a:schemeClr val="accent5">
              <a:hueOff val="-931703"/>
              <a:satOff val="4547"/>
              <a:lumOff val="9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La motivación</a:t>
          </a:r>
        </a:p>
      </dsp:txBody>
      <dsp:txXfrm>
        <a:off x="2218054" y="2007423"/>
        <a:ext cx="1663541" cy="682298"/>
      </dsp:txXfrm>
    </dsp:sp>
    <dsp:sp modelId="{FEBD3C2A-A340-470A-A475-AE614EA07678}">
      <dsp:nvSpPr>
        <dsp:cNvPr id="0" name=""/>
        <dsp:cNvSpPr/>
      </dsp:nvSpPr>
      <dsp:spPr>
        <a:xfrm>
          <a:off x="1680315" y="2815520"/>
          <a:ext cx="2772568" cy="16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0" numCol="1" spcCol="1270" rtlCol="0" anchor="t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600" kern="1200" dirty="0">
              <a:latin typeface="+mn-lt"/>
            </a:rPr>
            <a:t>Es tanto un efecto como una causa del aprendizaje (Novak, Ausubel y </a:t>
          </a:r>
          <a:r>
            <a:rPr lang="es-ES" sz="1600" kern="1200" dirty="0" err="1">
              <a:latin typeface="+mn-lt"/>
            </a:rPr>
            <a:t>Hanesian</a:t>
          </a:r>
          <a:r>
            <a:rPr lang="es-ES" sz="1600" kern="1200" dirty="0">
              <a:latin typeface="+mn-lt"/>
            </a:rPr>
            <a:t>, 1978) y emplear materiales atractivos, despierta la curiosidad intelectual. </a:t>
          </a:r>
          <a:r>
            <a:rPr lang="es-ES" sz="1600" b="1" kern="1200" dirty="0">
              <a:latin typeface="+mn-lt"/>
            </a:rPr>
            <a:t>Motivación intrínseca</a:t>
          </a:r>
          <a:r>
            <a:rPr lang="es-ES" sz="1600" kern="1200" dirty="0">
              <a:latin typeface="+mn-lt"/>
            </a:rPr>
            <a:t>, aprobación del adulto</a:t>
          </a:r>
        </a:p>
      </dsp:txBody>
      <dsp:txXfrm>
        <a:off x="1680315" y="2815520"/>
        <a:ext cx="2772568" cy="1644001"/>
      </dsp:txXfrm>
    </dsp:sp>
    <dsp:sp modelId="{080474C8-0FEA-4FD1-97F1-0978CFB4A37F}">
      <dsp:nvSpPr>
        <dsp:cNvPr id="0" name=""/>
        <dsp:cNvSpPr/>
      </dsp:nvSpPr>
      <dsp:spPr>
        <a:xfrm>
          <a:off x="3049825" y="2583430"/>
          <a:ext cx="0" cy="375771"/>
        </a:xfrm>
        <a:prstGeom prst="line">
          <a:avLst/>
        </a:prstGeom>
        <a:noFill/>
        <a:ln w="6350" cap="flat" cmpd="sng" algn="ctr">
          <a:solidFill>
            <a:schemeClr val="accent5">
              <a:hueOff val="72001"/>
              <a:satOff val="1738"/>
              <a:lumOff val="-8392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7FB61-2602-4A58-81E6-6F133DB1E419}">
      <dsp:nvSpPr>
        <dsp:cNvPr id="0" name=""/>
        <dsp:cNvSpPr/>
      </dsp:nvSpPr>
      <dsp:spPr>
        <a:xfrm>
          <a:off x="3002854" y="2959201"/>
          <a:ext cx="93942" cy="93942"/>
        </a:xfrm>
        <a:prstGeom prst="ellipse">
          <a:avLst/>
        </a:prstGeom>
        <a:solidFill>
          <a:schemeClr val="accent5">
            <a:hueOff val="-931703"/>
            <a:satOff val="4547"/>
            <a:lumOff val="9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2041D-873A-4600-A9C7-C0A0ADFB138B}">
      <dsp:nvSpPr>
        <dsp:cNvPr id="0" name=""/>
        <dsp:cNvSpPr/>
      </dsp:nvSpPr>
      <dsp:spPr>
        <a:xfrm>
          <a:off x="3881596" y="2007423"/>
          <a:ext cx="1663541" cy="682298"/>
        </a:xfrm>
        <a:prstGeom prst="rect">
          <a:avLst/>
        </a:prstGeom>
        <a:solidFill>
          <a:schemeClr val="accent5">
            <a:hueOff val="-1863407"/>
            <a:satOff val="9093"/>
            <a:lumOff val="18745"/>
            <a:alphaOff val="0"/>
          </a:schemeClr>
        </a:solidFill>
        <a:ln w="12700" cap="flat" cmpd="sng" algn="ctr">
          <a:solidFill>
            <a:schemeClr val="accent5">
              <a:hueOff val="-1863407"/>
              <a:satOff val="9093"/>
              <a:lumOff val="18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El medio</a:t>
          </a:r>
        </a:p>
      </dsp:txBody>
      <dsp:txXfrm>
        <a:off x="3881596" y="2007423"/>
        <a:ext cx="1663541" cy="682298"/>
      </dsp:txXfrm>
    </dsp:sp>
    <dsp:sp modelId="{80CDBBF8-C6B4-4166-87C1-DC9120CC7586}">
      <dsp:nvSpPr>
        <dsp:cNvPr id="0" name=""/>
        <dsp:cNvSpPr/>
      </dsp:nvSpPr>
      <dsp:spPr>
        <a:xfrm>
          <a:off x="3327082" y="0"/>
          <a:ext cx="2772568" cy="16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21920" numCol="1" spcCol="1270" rtlCol="0" anchor="b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600" kern="1200" dirty="0"/>
            <a:t>El medio es el </a:t>
          </a:r>
          <a:r>
            <a:rPr lang="es-ES" sz="1600" b="1" kern="1200" dirty="0"/>
            <a:t>entorno cercano</a:t>
          </a:r>
          <a:r>
            <a:rPr lang="es-ES" sz="1600" kern="1200" dirty="0"/>
            <a:t>. Vincularlo con la comunidad y con los ODS de la Agenda 2030.  </a:t>
          </a:r>
          <a:endParaRPr lang="es-ES" sz="1600" kern="1200" dirty="0">
            <a:latin typeface="+mn-lt"/>
          </a:endParaRPr>
        </a:p>
      </dsp:txBody>
      <dsp:txXfrm>
        <a:off x="3327082" y="0"/>
        <a:ext cx="2772568" cy="1644001"/>
      </dsp:txXfrm>
    </dsp:sp>
    <dsp:sp modelId="{89759DE5-9F8A-470E-A6D8-F13BB4DEE93D}">
      <dsp:nvSpPr>
        <dsp:cNvPr id="0" name=""/>
        <dsp:cNvSpPr/>
      </dsp:nvSpPr>
      <dsp:spPr>
        <a:xfrm>
          <a:off x="4713366" y="1737944"/>
          <a:ext cx="0" cy="375771"/>
        </a:xfrm>
        <a:prstGeom prst="line">
          <a:avLst/>
        </a:prstGeom>
        <a:noFill/>
        <a:ln w="6350" cap="flat" cmpd="sng" algn="ctr">
          <a:solidFill>
            <a:schemeClr val="accent5">
              <a:hueOff val="144003"/>
              <a:satOff val="3477"/>
              <a:lumOff val="-1678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CCF286-8B46-4A20-ACAC-84BA2D6EFBBC}">
      <dsp:nvSpPr>
        <dsp:cNvPr id="0" name=""/>
        <dsp:cNvSpPr/>
      </dsp:nvSpPr>
      <dsp:spPr>
        <a:xfrm>
          <a:off x="4666395" y="1644001"/>
          <a:ext cx="93942" cy="93942"/>
        </a:xfrm>
        <a:prstGeom prst="ellipse">
          <a:avLst/>
        </a:prstGeom>
        <a:solidFill>
          <a:schemeClr val="accent5">
            <a:hueOff val="-1863407"/>
            <a:satOff val="9093"/>
            <a:lumOff val="18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D3FF2-195B-429B-BC6F-5B5A7FED2BE2}">
      <dsp:nvSpPr>
        <dsp:cNvPr id="0" name=""/>
        <dsp:cNvSpPr/>
      </dsp:nvSpPr>
      <dsp:spPr>
        <a:xfrm>
          <a:off x="5545137" y="2007423"/>
          <a:ext cx="1663541" cy="682298"/>
        </a:xfrm>
        <a:prstGeom prst="rect">
          <a:avLst/>
        </a:prstGeom>
        <a:solidFill>
          <a:schemeClr val="accent5">
            <a:hueOff val="-2795110"/>
            <a:satOff val="13640"/>
            <a:lumOff val="28117"/>
            <a:alphaOff val="0"/>
          </a:schemeClr>
        </a:solidFill>
        <a:ln w="12700" cap="flat" cmpd="sng" algn="ctr">
          <a:solidFill>
            <a:schemeClr val="accent5">
              <a:hueOff val="-2795110"/>
              <a:satOff val="13640"/>
              <a:lumOff val="28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800" kern="1200" dirty="0">
              <a:latin typeface="+mn-lt"/>
            </a:rPr>
            <a:t>La creatividad</a:t>
          </a:r>
        </a:p>
      </dsp:txBody>
      <dsp:txXfrm>
        <a:off x="5545137" y="2007423"/>
        <a:ext cx="1663541" cy="682298"/>
      </dsp:txXfrm>
    </dsp:sp>
    <dsp:sp modelId="{1BB5FD64-47F9-47A3-911F-535BFE17A3B9}">
      <dsp:nvSpPr>
        <dsp:cNvPr id="0" name=""/>
        <dsp:cNvSpPr/>
      </dsp:nvSpPr>
      <dsp:spPr>
        <a:xfrm>
          <a:off x="4990623" y="3053144"/>
          <a:ext cx="2772568" cy="16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0" numCol="1" spcCol="1270" rtlCol="0" anchor="t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600" kern="1200" dirty="0"/>
            <a:t>Aptitud humana innata para </a:t>
          </a:r>
          <a:r>
            <a:rPr lang="es-ES" sz="1600" b="1" kern="1200" dirty="0"/>
            <a:t>crear nuevas combinaciones asociaciones y transformaciones </a:t>
          </a:r>
          <a:r>
            <a:rPr lang="es-ES" sz="1600" kern="1200" dirty="0"/>
            <a:t>de elementos conocidos para obtener un resultado nuevo y original</a:t>
          </a:r>
          <a:endParaRPr lang="es-ES" sz="1600" kern="1200" dirty="0">
            <a:latin typeface="+mn-lt"/>
          </a:endParaRPr>
        </a:p>
      </dsp:txBody>
      <dsp:txXfrm>
        <a:off x="4990623" y="3053144"/>
        <a:ext cx="2772568" cy="1644001"/>
      </dsp:txXfrm>
    </dsp:sp>
    <dsp:sp modelId="{FE9B27EB-7AC7-485A-9A55-41E8118F9EAF}">
      <dsp:nvSpPr>
        <dsp:cNvPr id="0" name=""/>
        <dsp:cNvSpPr/>
      </dsp:nvSpPr>
      <dsp:spPr>
        <a:xfrm>
          <a:off x="6376908" y="2583430"/>
          <a:ext cx="0" cy="375771"/>
        </a:xfrm>
        <a:prstGeom prst="line">
          <a:avLst/>
        </a:prstGeom>
        <a:noFill/>
        <a:ln w="6350" cap="flat" cmpd="sng" algn="ctr">
          <a:solidFill>
            <a:schemeClr val="accent5">
              <a:hueOff val="216004"/>
              <a:satOff val="5215"/>
              <a:lumOff val="-2517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BD4721-4664-4AD0-9F11-DBE7E0B207D5}">
      <dsp:nvSpPr>
        <dsp:cNvPr id="0" name=""/>
        <dsp:cNvSpPr/>
      </dsp:nvSpPr>
      <dsp:spPr>
        <a:xfrm>
          <a:off x="6329936" y="2959201"/>
          <a:ext cx="93942" cy="93942"/>
        </a:xfrm>
        <a:prstGeom prst="ellipse">
          <a:avLst/>
        </a:prstGeom>
        <a:solidFill>
          <a:schemeClr val="accent5">
            <a:hueOff val="-2795110"/>
            <a:satOff val="13640"/>
            <a:lumOff val="28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E7832-9872-48C4-8E65-DCB39D4CDBDF}">
      <dsp:nvSpPr>
        <dsp:cNvPr id="0" name=""/>
        <dsp:cNvSpPr/>
      </dsp:nvSpPr>
      <dsp:spPr>
        <a:xfrm>
          <a:off x="7208678" y="2007423"/>
          <a:ext cx="1663541" cy="682298"/>
        </a:xfrm>
        <a:prstGeom prst="rect">
          <a:avLst/>
        </a:prstGeom>
        <a:solidFill>
          <a:schemeClr val="accent5">
            <a:hueOff val="-3726813"/>
            <a:satOff val="18186"/>
            <a:lumOff val="37490"/>
            <a:alphaOff val="0"/>
          </a:schemeClr>
        </a:solidFill>
        <a:ln w="12700" cap="flat" cmpd="sng" algn="ctr">
          <a:solidFill>
            <a:schemeClr val="accent5">
              <a:hueOff val="-3726813"/>
              <a:satOff val="18186"/>
              <a:lumOff val="37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800" kern="1200" dirty="0">
              <a:latin typeface="+mn-lt"/>
            </a:rPr>
            <a:t>El mapa conceptual</a:t>
          </a:r>
        </a:p>
      </dsp:txBody>
      <dsp:txXfrm>
        <a:off x="7208678" y="2007423"/>
        <a:ext cx="1663541" cy="682298"/>
      </dsp:txXfrm>
    </dsp:sp>
    <dsp:sp modelId="{1FA3C236-5719-4A33-A6BB-80FA85F940E3}">
      <dsp:nvSpPr>
        <dsp:cNvPr id="0" name=""/>
        <dsp:cNvSpPr/>
      </dsp:nvSpPr>
      <dsp:spPr>
        <a:xfrm>
          <a:off x="6654164" y="0"/>
          <a:ext cx="2772568" cy="16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21920" numCol="1" spcCol="1270" rtlCol="0" anchor="b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600" kern="1200" dirty="0"/>
            <a:t>Esta </a:t>
          </a:r>
          <a:r>
            <a:rPr lang="es-ES" sz="1600" b="1" kern="1200" dirty="0"/>
            <a:t>herramienta metacognitiva</a:t>
          </a:r>
          <a:r>
            <a:rPr lang="es-ES" sz="1600" kern="1200" dirty="0"/>
            <a:t>, fue diseñada por Joseph Novak y optimiza el AS y el aprendizaje a largo plazo (</a:t>
          </a:r>
          <a:r>
            <a:rPr lang="es-ES" sz="1600" kern="1200" dirty="0" err="1"/>
            <a:t>lifelong</a:t>
          </a:r>
          <a:r>
            <a:rPr lang="es-ES" sz="1600" kern="1200" dirty="0"/>
            <a:t> </a:t>
          </a:r>
          <a:r>
            <a:rPr lang="es-ES" sz="1600" kern="1200" dirty="0" err="1"/>
            <a:t>learning</a:t>
          </a:r>
          <a:r>
            <a:rPr lang="es-ES" sz="1600" kern="1200" dirty="0"/>
            <a:t>)</a:t>
          </a:r>
          <a:endParaRPr lang="es-ES" sz="1600" kern="1200" dirty="0">
            <a:latin typeface="+mn-lt"/>
          </a:endParaRPr>
        </a:p>
      </dsp:txBody>
      <dsp:txXfrm>
        <a:off x="6654164" y="0"/>
        <a:ext cx="2772568" cy="1644001"/>
      </dsp:txXfrm>
    </dsp:sp>
    <dsp:sp modelId="{18F1C823-9ACD-4FCD-8102-F468DCE57A45}">
      <dsp:nvSpPr>
        <dsp:cNvPr id="0" name=""/>
        <dsp:cNvSpPr/>
      </dsp:nvSpPr>
      <dsp:spPr>
        <a:xfrm>
          <a:off x="8040449" y="1737944"/>
          <a:ext cx="0" cy="375771"/>
        </a:xfrm>
        <a:prstGeom prst="line">
          <a:avLst/>
        </a:prstGeom>
        <a:noFill/>
        <a:ln w="6350" cap="flat" cmpd="sng" algn="ctr">
          <a:solidFill>
            <a:schemeClr val="accent5">
              <a:hueOff val="288005"/>
              <a:satOff val="6954"/>
              <a:lumOff val="-3356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AD0AB8-BBDF-4F0A-A6A0-850E289DD521}">
      <dsp:nvSpPr>
        <dsp:cNvPr id="0" name=""/>
        <dsp:cNvSpPr/>
      </dsp:nvSpPr>
      <dsp:spPr>
        <a:xfrm>
          <a:off x="7993477" y="1644001"/>
          <a:ext cx="93942" cy="93942"/>
        </a:xfrm>
        <a:prstGeom prst="ellipse">
          <a:avLst/>
        </a:prstGeom>
        <a:solidFill>
          <a:schemeClr val="accent5">
            <a:hueOff val="-3726813"/>
            <a:satOff val="18186"/>
            <a:lumOff val="37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D82B5-620B-4D20-8C8E-D7A23FE92A6A}">
      <dsp:nvSpPr>
        <dsp:cNvPr id="0" name=""/>
        <dsp:cNvSpPr/>
      </dsp:nvSpPr>
      <dsp:spPr>
        <a:xfrm rot="5400000">
          <a:off x="9362841" y="1516802"/>
          <a:ext cx="682298" cy="1663541"/>
        </a:xfrm>
        <a:prstGeom prst="round2Same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-4658516"/>
              <a:satOff val="22733"/>
              <a:lumOff val="46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800" kern="1200" dirty="0">
              <a:latin typeface="+mn-lt"/>
            </a:rPr>
            <a:t>La adaptación curricular</a:t>
          </a:r>
        </a:p>
      </dsp:txBody>
      <dsp:txXfrm rot="-5400000">
        <a:off x="8872220" y="2040731"/>
        <a:ext cx="1630234" cy="615684"/>
      </dsp:txXfrm>
    </dsp:sp>
    <dsp:sp modelId="{314D5BAA-AC66-49DA-BF1E-DBF313EC2002}">
      <dsp:nvSpPr>
        <dsp:cNvPr id="0" name=""/>
        <dsp:cNvSpPr/>
      </dsp:nvSpPr>
      <dsp:spPr>
        <a:xfrm>
          <a:off x="8317706" y="3053144"/>
          <a:ext cx="2772568" cy="16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2151D-1395-428E-A56F-080B9272BA9E}">
      <dsp:nvSpPr>
        <dsp:cNvPr id="0" name=""/>
        <dsp:cNvSpPr/>
      </dsp:nvSpPr>
      <dsp:spPr>
        <a:xfrm>
          <a:off x="9703990" y="2583430"/>
          <a:ext cx="0" cy="375771"/>
        </a:xfrm>
        <a:prstGeom prst="line">
          <a:avLst/>
        </a:prstGeom>
        <a:noFill/>
        <a:ln w="635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B4C32-45C5-4163-B856-BB2155C6AF1F}">
      <dsp:nvSpPr>
        <dsp:cNvPr id="0" name=""/>
        <dsp:cNvSpPr/>
      </dsp:nvSpPr>
      <dsp:spPr>
        <a:xfrm>
          <a:off x="9657019" y="2959201"/>
          <a:ext cx="93942" cy="93942"/>
        </a:xfrm>
        <a:prstGeom prst="ellipse">
          <a:avLst/>
        </a:prstGeom>
        <a:solidFill>
          <a:schemeClr val="accent5">
            <a:hueOff val="-4658516"/>
            <a:satOff val="22733"/>
            <a:lumOff val="46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7E87E-2782-4964-9B8C-F0FB9192B246}">
      <dsp:nvSpPr>
        <dsp:cNvPr id="0" name=""/>
        <dsp:cNvSpPr/>
      </dsp:nvSpPr>
      <dsp:spPr>
        <a:xfrm>
          <a:off x="0" y="0"/>
          <a:ext cx="11446066" cy="11781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EDUCACIÓN INFANTIL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Conexión con la naturaleza: rutas didácticas, visitas a granjas, museos, acuarios, planetario, acercamiento a plantas, aves, insectos, mamíferos (aplicaciones: </a:t>
          </a:r>
          <a:r>
            <a:rPr lang="es-ES" sz="1400" kern="1200" dirty="0" err="1"/>
            <a:t>PlantNet</a:t>
          </a:r>
          <a:r>
            <a:rPr lang="es-ES" sz="1400" kern="1200" dirty="0"/>
            <a:t>, </a:t>
          </a:r>
          <a:r>
            <a:rPr lang="es-ES" sz="1400" kern="1200" dirty="0" err="1"/>
            <a:t>BirdNet</a:t>
          </a:r>
          <a:r>
            <a:rPr lang="es-ES" sz="1400" kern="1200" dirty="0"/>
            <a:t>, </a:t>
          </a:r>
          <a:r>
            <a:rPr lang="es-ES" sz="1400" kern="1200" dirty="0" err="1"/>
            <a:t>StarWalk</a:t>
          </a:r>
          <a:r>
            <a:rPr lang="es-ES" sz="1400" kern="1200" dirty="0"/>
            <a:t>, </a:t>
          </a:r>
          <a:r>
            <a:rPr lang="es-ES" sz="1400" kern="1200" dirty="0" err="1"/>
            <a:t>iNaturalist</a:t>
          </a:r>
          <a:r>
            <a:rPr lang="es-ES" sz="1400" kern="1200" dirty="0"/>
            <a:t>…)/ Cuentos didácticos.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Aprendizaje significativo (por recepción, descubrimiento guiado), ABP, mapas conceptuales rudimentarios (con dibujos, fotos, imágenes), murales, </a:t>
          </a:r>
          <a:r>
            <a:rPr lang="es-ES" sz="1400" b="1" kern="1200" dirty="0">
              <a:solidFill>
                <a:srgbClr val="FFFF00"/>
              </a:solidFill>
            </a:rPr>
            <a:t>modelado de conocimiento con imágenes.</a:t>
          </a:r>
        </a:p>
      </dsp:txBody>
      <dsp:txXfrm>
        <a:off x="2414297" y="0"/>
        <a:ext cx="9031768" cy="1178130"/>
      </dsp:txXfrm>
    </dsp:sp>
    <dsp:sp modelId="{454AA983-A069-4E5E-A5C7-041EBB6844A9}">
      <dsp:nvSpPr>
        <dsp:cNvPr id="0" name=""/>
        <dsp:cNvSpPr/>
      </dsp:nvSpPr>
      <dsp:spPr>
        <a:xfrm>
          <a:off x="125084" y="88728"/>
          <a:ext cx="2289213" cy="10006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A2289-974B-4485-97DB-2DA0F6C489F0}">
      <dsp:nvSpPr>
        <dsp:cNvPr id="0" name=""/>
        <dsp:cNvSpPr/>
      </dsp:nvSpPr>
      <dsp:spPr>
        <a:xfrm>
          <a:off x="0" y="1303215"/>
          <a:ext cx="11446066" cy="155574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EDUCACIÓN PRIMARIA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Salidas a la naturaleza (parques naturales cercanos, bosques, reservas de la biosfera, museos, acuario…), registros de observaciones (fotos, dibujos, grabaciones…)/ Cuentos didácticos, debates </a:t>
          </a:r>
          <a:r>
            <a:rPr lang="es-ES" sz="1400" kern="1200" dirty="0" err="1"/>
            <a:t>sociocientíficos</a:t>
          </a:r>
          <a:endParaRPr lang="es-E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Mapas conceptuales, </a:t>
          </a:r>
          <a:r>
            <a:rPr lang="es-ES" sz="1400" kern="1200" dirty="0" err="1"/>
            <a:t>Cmap</a:t>
          </a:r>
          <a:r>
            <a:rPr lang="es-ES" sz="1400" kern="1200" dirty="0"/>
            <a:t> Tools (IHMC), diagrama UVE (dosificado).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Aprendizaje significativo (por recepción, descubrimiento guiado o indagación), ABP, aprendizaje-servicio, mapas conceptuales con imágenes y texto, murales, infografías, </a:t>
          </a:r>
          <a:r>
            <a:rPr lang="es-ES" sz="1400" b="1" kern="1200" dirty="0">
              <a:solidFill>
                <a:srgbClr val="FFFF00"/>
              </a:solidFill>
            </a:rPr>
            <a:t>modelos de conocimiento con dimensiones, pero no muy complejos. </a:t>
          </a:r>
        </a:p>
      </dsp:txBody>
      <dsp:txXfrm>
        <a:off x="2414297" y="1303215"/>
        <a:ext cx="9031768" cy="1555747"/>
      </dsp:txXfrm>
    </dsp:sp>
    <dsp:sp modelId="{7D7ACF26-2293-4553-A23E-3D6DC158934B}">
      <dsp:nvSpPr>
        <dsp:cNvPr id="0" name=""/>
        <dsp:cNvSpPr/>
      </dsp:nvSpPr>
      <dsp:spPr>
        <a:xfrm>
          <a:off x="125084" y="1580752"/>
          <a:ext cx="2289213" cy="10006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6DB8A-3C54-4E80-A5B8-F92FDF44648A}">
      <dsp:nvSpPr>
        <dsp:cNvPr id="0" name=""/>
        <dsp:cNvSpPr/>
      </dsp:nvSpPr>
      <dsp:spPr>
        <a:xfrm>
          <a:off x="0" y="2984047"/>
          <a:ext cx="11446066" cy="151737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EDUCACIÓN SECUNDARIA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Salidas a la naturaleza (parques naturales cercanos, bosques, reservas de la biosfera…), talleres, visitas a museos de ciencias naturales, planetarios, debates éticos y </a:t>
          </a:r>
          <a:r>
            <a:rPr lang="es-ES" sz="1400" kern="1200" dirty="0" err="1"/>
            <a:t>sociocientíficos</a:t>
          </a:r>
          <a:r>
            <a:rPr lang="es-ES" sz="1400" kern="1200" dirty="0"/>
            <a:t>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Mapas conceptuales, </a:t>
          </a:r>
          <a:r>
            <a:rPr lang="es-ES" sz="1400" kern="1200" dirty="0" err="1"/>
            <a:t>Cmap</a:t>
          </a:r>
          <a:r>
            <a:rPr lang="es-ES" sz="1400" kern="1200" dirty="0"/>
            <a:t> Tools (IHMC), diagrama UVE.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Aprendizaje significativo (por recepción, descubrimiento guiado o indagación, ABP, aprendizaje-servicio, </a:t>
          </a:r>
          <a:r>
            <a:rPr lang="es-ES" sz="1400" b="1" kern="1200" dirty="0">
              <a:solidFill>
                <a:srgbClr val="FFFF00"/>
              </a:solidFill>
            </a:rPr>
            <a:t>modelos de conocimiento con dimensiones y recursos como elementos multimedia, videos, podcast…</a:t>
          </a:r>
        </a:p>
      </dsp:txBody>
      <dsp:txXfrm>
        <a:off x="2414297" y="2984047"/>
        <a:ext cx="9031768" cy="1517371"/>
      </dsp:txXfrm>
    </dsp:sp>
    <dsp:sp modelId="{3B248A47-14D7-47BA-BCFF-9B8734FB622D}">
      <dsp:nvSpPr>
        <dsp:cNvPr id="0" name=""/>
        <dsp:cNvSpPr/>
      </dsp:nvSpPr>
      <dsp:spPr>
        <a:xfrm>
          <a:off x="125084" y="3242396"/>
          <a:ext cx="2289213" cy="10006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6E860-ED40-4D8B-AFB7-461CD587A0FA}">
      <dsp:nvSpPr>
        <dsp:cNvPr id="0" name=""/>
        <dsp:cNvSpPr/>
      </dsp:nvSpPr>
      <dsp:spPr>
        <a:xfrm>
          <a:off x="0" y="4626503"/>
          <a:ext cx="11446066" cy="14984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ETAPA UNIVERSITARIA (Grados en Maestro)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Análisis críticos de materiales didácticos, dramatizaciones y juego de roles, lecturas dialógicas, grupos de expertos en temas científicos,  debates </a:t>
          </a:r>
          <a:r>
            <a:rPr lang="es-ES" sz="1400" kern="1200" dirty="0" err="1"/>
            <a:t>sociocientíficos</a:t>
          </a:r>
          <a:r>
            <a:rPr lang="es-ES" sz="1400" kern="1200" dirty="0"/>
            <a:t>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Mapas conceptuales, </a:t>
          </a:r>
          <a:r>
            <a:rPr lang="es-ES" sz="1400" kern="1200" dirty="0" err="1"/>
            <a:t>Cmap</a:t>
          </a:r>
          <a:r>
            <a:rPr lang="es-ES" sz="1400" kern="1200" dirty="0"/>
            <a:t> Tools (IHMC), diagrama UVE, árbol del conocimiento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Aprendizaje significativo sostenible, aprendizaje por indagación, ABP, aprendizaje-servicio, </a:t>
          </a:r>
          <a:r>
            <a:rPr lang="es-ES" sz="1400" b="1" kern="1200" dirty="0">
              <a:solidFill>
                <a:srgbClr val="FFFF00"/>
              </a:solidFill>
            </a:rPr>
            <a:t>modelos de conocimiento con dimensiones y recursos como elementos multimedia, videos, podcast....</a:t>
          </a:r>
        </a:p>
      </dsp:txBody>
      <dsp:txXfrm>
        <a:off x="2414297" y="4626503"/>
        <a:ext cx="9031768" cy="1498409"/>
      </dsp:txXfrm>
    </dsp:sp>
    <dsp:sp modelId="{97C40E34-4D19-4047-AEF7-FA00EB8B5B02}">
      <dsp:nvSpPr>
        <dsp:cNvPr id="0" name=""/>
        <dsp:cNvSpPr/>
      </dsp:nvSpPr>
      <dsp:spPr>
        <a:xfrm>
          <a:off x="125084" y="4875370"/>
          <a:ext cx="2289213" cy="10006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9849-86F2-4B66-8C54-836F6F72539B}">
      <dsp:nvSpPr>
        <dsp:cNvPr id="0" name=""/>
        <dsp:cNvSpPr/>
      </dsp:nvSpPr>
      <dsp:spPr>
        <a:xfrm>
          <a:off x="73612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B2004-FA73-45ED-AF75-C51B5629932A}">
      <dsp:nvSpPr>
        <dsp:cNvPr id="0" name=""/>
        <dsp:cNvSpPr/>
      </dsp:nvSpPr>
      <dsp:spPr>
        <a:xfrm>
          <a:off x="73612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CE32-3439-4041-8310-0C3BA02FE156}">
      <dsp:nvSpPr>
        <dsp:cNvPr id="0" name=""/>
        <dsp:cNvSpPr/>
      </dsp:nvSpPr>
      <dsp:spPr>
        <a:xfrm>
          <a:off x="73612" y="0"/>
          <a:ext cx="3175720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IDEAS CLAVE DE APRENDIZAJE SIGNIFICATIVO (AS) </a:t>
          </a:r>
        </a:p>
      </dsp:txBody>
      <dsp:txXfrm>
        <a:off x="73612" y="0"/>
        <a:ext cx="3175720" cy="671168"/>
      </dsp:txXfrm>
    </dsp:sp>
    <dsp:sp modelId="{81F8D0AD-9B41-4D89-9C9B-C38F340611D6}">
      <dsp:nvSpPr>
        <dsp:cNvPr id="0" name=""/>
        <dsp:cNvSpPr/>
      </dsp:nvSpPr>
      <dsp:spPr>
        <a:xfrm>
          <a:off x="73612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ECE2-3766-4825-AB3E-D64CED012D2E}">
      <dsp:nvSpPr>
        <dsp:cNvPr id="0" name=""/>
        <dsp:cNvSpPr/>
      </dsp:nvSpPr>
      <dsp:spPr>
        <a:xfrm>
          <a:off x="295913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ANTECEDENTES</a:t>
          </a:r>
        </a:p>
      </dsp:txBody>
      <dsp:txXfrm>
        <a:off x="295913" y="1200039"/>
        <a:ext cx="2953419" cy="543809"/>
      </dsp:txXfrm>
    </dsp:sp>
    <dsp:sp modelId="{EFAC4A8D-508F-4414-9E4E-9209CDDA93E5}">
      <dsp:nvSpPr>
        <dsp:cNvPr id="0" name=""/>
        <dsp:cNvSpPr/>
      </dsp:nvSpPr>
      <dsp:spPr>
        <a:xfrm>
          <a:off x="73612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EB13-7552-4DD6-A737-A7BE67A37F0B}">
      <dsp:nvSpPr>
        <dsp:cNvPr id="0" name=""/>
        <dsp:cNvSpPr/>
      </dsp:nvSpPr>
      <dsp:spPr>
        <a:xfrm>
          <a:off x="295913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S. XXI</a:t>
          </a:r>
        </a:p>
      </dsp:txBody>
      <dsp:txXfrm>
        <a:off x="295913" y="1743848"/>
        <a:ext cx="2953419" cy="543809"/>
      </dsp:txXfrm>
    </dsp:sp>
    <dsp:sp modelId="{CEF129DF-DB48-462C-8A6E-783DC0B018BB}">
      <dsp:nvSpPr>
        <dsp:cNvPr id="0" name=""/>
        <dsp:cNvSpPr/>
      </dsp:nvSpPr>
      <dsp:spPr>
        <a:xfrm>
          <a:off x="73612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6A466-FED1-4C2E-800D-57E5A9FD4460}">
      <dsp:nvSpPr>
        <dsp:cNvPr id="0" name=""/>
        <dsp:cNvSpPr/>
      </dsp:nvSpPr>
      <dsp:spPr>
        <a:xfrm>
          <a:off x="295913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TEORÍA AS-REFERENTES</a:t>
          </a:r>
        </a:p>
      </dsp:txBody>
      <dsp:txXfrm>
        <a:off x="295913" y="2287658"/>
        <a:ext cx="2953419" cy="543809"/>
      </dsp:txXfrm>
    </dsp:sp>
    <dsp:sp modelId="{65D97D0D-9F7F-488C-8F43-D38F0C722C91}">
      <dsp:nvSpPr>
        <dsp:cNvPr id="0" name=""/>
        <dsp:cNvSpPr/>
      </dsp:nvSpPr>
      <dsp:spPr>
        <a:xfrm>
          <a:off x="73612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CD01-7368-44C7-9DCC-BB85392B149E}">
      <dsp:nvSpPr>
        <dsp:cNvPr id="0" name=""/>
        <dsp:cNvSpPr/>
      </dsp:nvSpPr>
      <dsp:spPr>
        <a:xfrm>
          <a:off x="295913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ERRORES CONCEPTUALES</a:t>
          </a:r>
        </a:p>
      </dsp:txBody>
      <dsp:txXfrm>
        <a:off x="295913" y="2831467"/>
        <a:ext cx="2953419" cy="543809"/>
      </dsp:txXfrm>
    </dsp:sp>
    <dsp:sp modelId="{ACE87173-4008-450C-9313-EB66D5B88F98}">
      <dsp:nvSpPr>
        <dsp:cNvPr id="0" name=""/>
        <dsp:cNvSpPr/>
      </dsp:nvSpPr>
      <dsp:spPr>
        <a:xfrm>
          <a:off x="73612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87F9-4AF0-45B2-8E9D-6E9EE667F2F5}">
      <dsp:nvSpPr>
        <dsp:cNvPr id="0" name=""/>
        <dsp:cNvSpPr/>
      </dsp:nvSpPr>
      <dsp:spPr>
        <a:xfrm>
          <a:off x="295913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EVALUACIÓN AUTÉNTICA</a:t>
          </a:r>
        </a:p>
      </dsp:txBody>
      <dsp:txXfrm>
        <a:off x="295913" y="3375276"/>
        <a:ext cx="2953419" cy="543809"/>
      </dsp:txXfrm>
    </dsp:sp>
    <dsp:sp modelId="{45B8C413-0212-4943-BEB9-0FE9607C856C}">
      <dsp:nvSpPr>
        <dsp:cNvPr id="0" name=""/>
        <dsp:cNvSpPr/>
      </dsp:nvSpPr>
      <dsp:spPr>
        <a:xfrm>
          <a:off x="73612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D3F2-1F1E-424D-BC99-1D20A9C1F5ED}">
      <dsp:nvSpPr>
        <dsp:cNvPr id="0" name=""/>
        <dsp:cNvSpPr/>
      </dsp:nvSpPr>
      <dsp:spPr>
        <a:xfrm>
          <a:off x="295913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POSICIONAMIENTO</a:t>
          </a:r>
        </a:p>
      </dsp:txBody>
      <dsp:txXfrm>
        <a:off x="295913" y="3919085"/>
        <a:ext cx="2953419" cy="543809"/>
      </dsp:txXfrm>
    </dsp:sp>
    <dsp:sp modelId="{796A7F61-0BF2-4AB1-AFC0-1A5EF993A605}">
      <dsp:nvSpPr>
        <dsp:cNvPr id="0" name=""/>
        <dsp:cNvSpPr/>
      </dsp:nvSpPr>
      <dsp:spPr>
        <a:xfrm>
          <a:off x="73612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AABEE-91F9-449D-8BCE-6F84D38538A2}">
      <dsp:nvSpPr>
        <dsp:cNvPr id="0" name=""/>
        <dsp:cNvSpPr/>
      </dsp:nvSpPr>
      <dsp:spPr>
        <a:xfrm>
          <a:off x="295913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ODS Y SOSTENIBILIDAD</a:t>
          </a:r>
        </a:p>
      </dsp:txBody>
      <dsp:txXfrm>
        <a:off x="295913" y="4462894"/>
        <a:ext cx="2953419" cy="543809"/>
      </dsp:txXfrm>
    </dsp:sp>
    <dsp:sp modelId="{D9D94B5D-E4A2-4D66-A8EF-360F41752FCC}">
      <dsp:nvSpPr>
        <dsp:cNvPr id="0" name=""/>
        <dsp:cNvSpPr/>
      </dsp:nvSpPr>
      <dsp:spPr>
        <a:xfrm>
          <a:off x="3686931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6B2B9-48E7-4C6C-8DD4-CCCEF05EE9E7}">
      <dsp:nvSpPr>
        <dsp:cNvPr id="0" name=""/>
        <dsp:cNvSpPr/>
      </dsp:nvSpPr>
      <dsp:spPr>
        <a:xfrm>
          <a:off x="3686931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4401-EC57-42CB-AB8D-ACD0FD3180FC}">
      <dsp:nvSpPr>
        <dsp:cNvPr id="0" name=""/>
        <dsp:cNvSpPr/>
      </dsp:nvSpPr>
      <dsp:spPr>
        <a:xfrm>
          <a:off x="3408119" y="0"/>
          <a:ext cx="3733344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APLICACIÓN AS EN EDUCACIÓN SUPERIOR</a:t>
          </a:r>
        </a:p>
      </dsp:txBody>
      <dsp:txXfrm>
        <a:off x="3408119" y="0"/>
        <a:ext cx="3733344" cy="671168"/>
      </dsp:txXfrm>
    </dsp:sp>
    <dsp:sp modelId="{F1EEC1C3-F59E-4DF3-A306-7BE13AE541F6}">
      <dsp:nvSpPr>
        <dsp:cNvPr id="0" name=""/>
        <dsp:cNvSpPr/>
      </dsp:nvSpPr>
      <dsp:spPr>
        <a:xfrm>
          <a:off x="3408119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17B7-FEAF-40CD-9A9E-F82058EC0CB8}">
      <dsp:nvSpPr>
        <dsp:cNvPr id="0" name=""/>
        <dsp:cNvSpPr/>
      </dsp:nvSpPr>
      <dsp:spPr>
        <a:xfrm>
          <a:off x="3630419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NO SON</a:t>
          </a:r>
        </a:p>
      </dsp:txBody>
      <dsp:txXfrm>
        <a:off x="3630419" y="1200039"/>
        <a:ext cx="2953419" cy="543809"/>
      </dsp:txXfrm>
    </dsp:sp>
    <dsp:sp modelId="{7A1ADE3A-1226-42F0-91E8-CC888A4C5E2A}">
      <dsp:nvSpPr>
        <dsp:cNvPr id="0" name=""/>
        <dsp:cNvSpPr/>
      </dsp:nvSpPr>
      <dsp:spPr>
        <a:xfrm>
          <a:off x="3408119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80C0B-32C0-4472-ABFE-534E19EBBD7F}">
      <dsp:nvSpPr>
        <dsp:cNvPr id="0" name=""/>
        <dsp:cNvSpPr/>
      </dsp:nvSpPr>
      <dsp:spPr>
        <a:xfrm>
          <a:off x="3630419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PRÁCTICA DE MMCC</a:t>
          </a:r>
        </a:p>
      </dsp:txBody>
      <dsp:txXfrm>
        <a:off x="3630419" y="1743848"/>
        <a:ext cx="2953419" cy="543809"/>
      </dsp:txXfrm>
    </dsp:sp>
    <dsp:sp modelId="{920B9452-4BCB-42D4-AA0D-38A51E7AD768}">
      <dsp:nvSpPr>
        <dsp:cNvPr id="0" name=""/>
        <dsp:cNvSpPr/>
      </dsp:nvSpPr>
      <dsp:spPr>
        <a:xfrm>
          <a:off x="3408119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F06-08AB-4C2D-AFB2-E3AB96C32E58}">
      <dsp:nvSpPr>
        <dsp:cNvPr id="0" name=""/>
        <dsp:cNvSpPr/>
      </dsp:nvSpPr>
      <dsp:spPr>
        <a:xfrm>
          <a:off x="3630419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SON</a:t>
          </a:r>
        </a:p>
      </dsp:txBody>
      <dsp:txXfrm>
        <a:off x="3630419" y="2287658"/>
        <a:ext cx="2953419" cy="543809"/>
      </dsp:txXfrm>
    </dsp:sp>
    <dsp:sp modelId="{EDA5691B-B366-4B3E-859C-2D9225A11FF2}">
      <dsp:nvSpPr>
        <dsp:cNvPr id="0" name=""/>
        <dsp:cNvSpPr/>
      </dsp:nvSpPr>
      <dsp:spPr>
        <a:xfrm>
          <a:off x="3408119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6874-96B8-4909-94B1-AD745D067C9B}">
      <dsp:nvSpPr>
        <dsp:cNvPr id="0" name=""/>
        <dsp:cNvSpPr/>
      </dsp:nvSpPr>
      <dsp:spPr>
        <a:xfrm>
          <a:off x="3630419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UTILIDAD DE MMCC</a:t>
          </a:r>
        </a:p>
      </dsp:txBody>
      <dsp:txXfrm>
        <a:off x="3630419" y="2831467"/>
        <a:ext cx="2953419" cy="543809"/>
      </dsp:txXfrm>
    </dsp:sp>
    <dsp:sp modelId="{3A3E9CEE-30C1-4C1F-A758-21C237AAA0A0}">
      <dsp:nvSpPr>
        <dsp:cNvPr id="0" name=""/>
        <dsp:cNvSpPr/>
      </dsp:nvSpPr>
      <dsp:spPr>
        <a:xfrm>
          <a:off x="3408119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58043-C130-49F6-83BB-3A9C9F41A768}">
      <dsp:nvSpPr>
        <dsp:cNvPr id="0" name=""/>
        <dsp:cNvSpPr/>
      </dsp:nvSpPr>
      <dsp:spPr>
        <a:xfrm>
          <a:off x="3630419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 EN EL AULA</a:t>
          </a:r>
        </a:p>
      </dsp:txBody>
      <dsp:txXfrm>
        <a:off x="3630419" y="3375276"/>
        <a:ext cx="2953419" cy="543809"/>
      </dsp:txXfrm>
    </dsp:sp>
    <dsp:sp modelId="{28776823-FDBC-46C3-9128-F62838946C1D}">
      <dsp:nvSpPr>
        <dsp:cNvPr id="0" name=""/>
        <dsp:cNvSpPr/>
      </dsp:nvSpPr>
      <dsp:spPr>
        <a:xfrm>
          <a:off x="3408119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06795-B059-44BC-BA33-C03C634390AA}">
      <dsp:nvSpPr>
        <dsp:cNvPr id="0" name=""/>
        <dsp:cNvSpPr/>
      </dsp:nvSpPr>
      <dsp:spPr>
        <a:xfrm>
          <a:off x="3630419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APLICACIONES DE MMCC</a:t>
          </a:r>
        </a:p>
      </dsp:txBody>
      <dsp:txXfrm>
        <a:off x="3630419" y="3919085"/>
        <a:ext cx="2953419" cy="543809"/>
      </dsp:txXfrm>
    </dsp:sp>
    <dsp:sp modelId="{9434F67C-F2C2-494D-8B2F-73A34C4A6044}">
      <dsp:nvSpPr>
        <dsp:cNvPr id="0" name=""/>
        <dsp:cNvSpPr/>
      </dsp:nvSpPr>
      <dsp:spPr>
        <a:xfrm>
          <a:off x="3408119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36F81-B7D4-42D0-AAC0-A6FCF5062488}">
      <dsp:nvSpPr>
        <dsp:cNvPr id="0" name=""/>
        <dsp:cNvSpPr/>
      </dsp:nvSpPr>
      <dsp:spPr>
        <a:xfrm>
          <a:off x="3630419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EJEMPLOS EN ES</a:t>
          </a:r>
        </a:p>
      </dsp:txBody>
      <dsp:txXfrm>
        <a:off x="3630419" y="4462894"/>
        <a:ext cx="2953419" cy="5438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E9849-86F2-4B66-8C54-836F6F72539B}">
      <dsp:nvSpPr>
        <dsp:cNvPr id="0" name=""/>
        <dsp:cNvSpPr/>
      </dsp:nvSpPr>
      <dsp:spPr>
        <a:xfrm>
          <a:off x="73612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B2004-FA73-45ED-AF75-C51B5629932A}">
      <dsp:nvSpPr>
        <dsp:cNvPr id="0" name=""/>
        <dsp:cNvSpPr/>
      </dsp:nvSpPr>
      <dsp:spPr>
        <a:xfrm>
          <a:off x="73612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CE32-3439-4041-8310-0C3BA02FE156}">
      <dsp:nvSpPr>
        <dsp:cNvPr id="0" name=""/>
        <dsp:cNvSpPr/>
      </dsp:nvSpPr>
      <dsp:spPr>
        <a:xfrm>
          <a:off x="73612" y="0"/>
          <a:ext cx="3175720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IDEAS CLAVE DE APRENDIZAJE SIGNIFICATIVO (AS) </a:t>
          </a:r>
        </a:p>
      </dsp:txBody>
      <dsp:txXfrm>
        <a:off x="73612" y="0"/>
        <a:ext cx="3175720" cy="671168"/>
      </dsp:txXfrm>
    </dsp:sp>
    <dsp:sp modelId="{81F8D0AD-9B41-4D89-9C9B-C38F340611D6}">
      <dsp:nvSpPr>
        <dsp:cNvPr id="0" name=""/>
        <dsp:cNvSpPr/>
      </dsp:nvSpPr>
      <dsp:spPr>
        <a:xfrm>
          <a:off x="73612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ECE2-3766-4825-AB3E-D64CED012D2E}">
      <dsp:nvSpPr>
        <dsp:cNvPr id="0" name=""/>
        <dsp:cNvSpPr/>
      </dsp:nvSpPr>
      <dsp:spPr>
        <a:xfrm>
          <a:off x="295913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ANTECEDENTES</a:t>
          </a:r>
        </a:p>
      </dsp:txBody>
      <dsp:txXfrm>
        <a:off x="295913" y="1200039"/>
        <a:ext cx="2953419" cy="543809"/>
      </dsp:txXfrm>
    </dsp:sp>
    <dsp:sp modelId="{EFAC4A8D-508F-4414-9E4E-9209CDDA93E5}">
      <dsp:nvSpPr>
        <dsp:cNvPr id="0" name=""/>
        <dsp:cNvSpPr/>
      </dsp:nvSpPr>
      <dsp:spPr>
        <a:xfrm>
          <a:off x="73612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EB13-7552-4DD6-A737-A7BE67A37F0B}">
      <dsp:nvSpPr>
        <dsp:cNvPr id="0" name=""/>
        <dsp:cNvSpPr/>
      </dsp:nvSpPr>
      <dsp:spPr>
        <a:xfrm>
          <a:off x="295913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S. XXI</a:t>
          </a:r>
        </a:p>
      </dsp:txBody>
      <dsp:txXfrm>
        <a:off x="295913" y="1743848"/>
        <a:ext cx="2953419" cy="543809"/>
      </dsp:txXfrm>
    </dsp:sp>
    <dsp:sp modelId="{CEF129DF-DB48-462C-8A6E-783DC0B018BB}">
      <dsp:nvSpPr>
        <dsp:cNvPr id="0" name=""/>
        <dsp:cNvSpPr/>
      </dsp:nvSpPr>
      <dsp:spPr>
        <a:xfrm>
          <a:off x="73612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6A466-FED1-4C2E-800D-57E5A9FD4460}">
      <dsp:nvSpPr>
        <dsp:cNvPr id="0" name=""/>
        <dsp:cNvSpPr/>
      </dsp:nvSpPr>
      <dsp:spPr>
        <a:xfrm>
          <a:off x="295913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TEORÍA AS-REFERENTES</a:t>
          </a:r>
        </a:p>
      </dsp:txBody>
      <dsp:txXfrm>
        <a:off x="295913" y="2287658"/>
        <a:ext cx="2953419" cy="543809"/>
      </dsp:txXfrm>
    </dsp:sp>
    <dsp:sp modelId="{65D97D0D-9F7F-488C-8F43-D38F0C722C91}">
      <dsp:nvSpPr>
        <dsp:cNvPr id="0" name=""/>
        <dsp:cNvSpPr/>
      </dsp:nvSpPr>
      <dsp:spPr>
        <a:xfrm>
          <a:off x="73612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CD01-7368-44C7-9DCC-BB85392B149E}">
      <dsp:nvSpPr>
        <dsp:cNvPr id="0" name=""/>
        <dsp:cNvSpPr/>
      </dsp:nvSpPr>
      <dsp:spPr>
        <a:xfrm>
          <a:off x="295913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ERRORES CONCEPTUALES</a:t>
          </a:r>
        </a:p>
      </dsp:txBody>
      <dsp:txXfrm>
        <a:off x="295913" y="2831467"/>
        <a:ext cx="2953419" cy="543809"/>
      </dsp:txXfrm>
    </dsp:sp>
    <dsp:sp modelId="{ACE87173-4008-450C-9313-EB66D5B88F98}">
      <dsp:nvSpPr>
        <dsp:cNvPr id="0" name=""/>
        <dsp:cNvSpPr/>
      </dsp:nvSpPr>
      <dsp:spPr>
        <a:xfrm>
          <a:off x="73612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87F9-4AF0-45B2-8E9D-6E9EE667F2F5}">
      <dsp:nvSpPr>
        <dsp:cNvPr id="0" name=""/>
        <dsp:cNvSpPr/>
      </dsp:nvSpPr>
      <dsp:spPr>
        <a:xfrm>
          <a:off x="295913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EVALUACIÓN AUTÉNTICA</a:t>
          </a:r>
        </a:p>
      </dsp:txBody>
      <dsp:txXfrm>
        <a:off x="295913" y="3375276"/>
        <a:ext cx="2953419" cy="543809"/>
      </dsp:txXfrm>
    </dsp:sp>
    <dsp:sp modelId="{45B8C413-0212-4943-BEB9-0FE9607C856C}">
      <dsp:nvSpPr>
        <dsp:cNvPr id="0" name=""/>
        <dsp:cNvSpPr/>
      </dsp:nvSpPr>
      <dsp:spPr>
        <a:xfrm>
          <a:off x="73612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D3F2-1F1E-424D-BC99-1D20A9C1F5ED}">
      <dsp:nvSpPr>
        <dsp:cNvPr id="0" name=""/>
        <dsp:cNvSpPr/>
      </dsp:nvSpPr>
      <dsp:spPr>
        <a:xfrm>
          <a:off x="295913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POSICIONAMIENTO</a:t>
          </a:r>
        </a:p>
      </dsp:txBody>
      <dsp:txXfrm>
        <a:off x="295913" y="3919085"/>
        <a:ext cx="2953419" cy="543809"/>
      </dsp:txXfrm>
    </dsp:sp>
    <dsp:sp modelId="{796A7F61-0BF2-4AB1-AFC0-1A5EF993A605}">
      <dsp:nvSpPr>
        <dsp:cNvPr id="0" name=""/>
        <dsp:cNvSpPr/>
      </dsp:nvSpPr>
      <dsp:spPr>
        <a:xfrm>
          <a:off x="73612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AABEE-91F9-449D-8BCE-6F84D38538A2}">
      <dsp:nvSpPr>
        <dsp:cNvPr id="0" name=""/>
        <dsp:cNvSpPr/>
      </dsp:nvSpPr>
      <dsp:spPr>
        <a:xfrm>
          <a:off x="295913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ODS Y SOSTENIBILIDAD</a:t>
          </a:r>
        </a:p>
      </dsp:txBody>
      <dsp:txXfrm>
        <a:off x="295913" y="4462894"/>
        <a:ext cx="2953419" cy="543809"/>
      </dsp:txXfrm>
    </dsp:sp>
    <dsp:sp modelId="{D9D94B5D-E4A2-4D66-A8EF-360F41752FCC}">
      <dsp:nvSpPr>
        <dsp:cNvPr id="0" name=""/>
        <dsp:cNvSpPr/>
      </dsp:nvSpPr>
      <dsp:spPr>
        <a:xfrm>
          <a:off x="3686931" y="671168"/>
          <a:ext cx="3175720" cy="37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6B2B9-48E7-4C6C-8DD4-CCCEF05EE9E7}">
      <dsp:nvSpPr>
        <dsp:cNvPr id="0" name=""/>
        <dsp:cNvSpPr/>
      </dsp:nvSpPr>
      <dsp:spPr>
        <a:xfrm>
          <a:off x="3686931" y="811482"/>
          <a:ext cx="233299" cy="233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4401-EC57-42CB-AB8D-ACD0FD3180FC}">
      <dsp:nvSpPr>
        <dsp:cNvPr id="0" name=""/>
        <dsp:cNvSpPr/>
      </dsp:nvSpPr>
      <dsp:spPr>
        <a:xfrm>
          <a:off x="3408119" y="0"/>
          <a:ext cx="3733344" cy="67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APLICACIÓN AS EN EDUCACIÓN SUPERIOR</a:t>
          </a:r>
        </a:p>
      </dsp:txBody>
      <dsp:txXfrm>
        <a:off x="3408119" y="0"/>
        <a:ext cx="3733344" cy="671168"/>
      </dsp:txXfrm>
    </dsp:sp>
    <dsp:sp modelId="{F1EEC1C3-F59E-4DF3-A306-7BE13AE541F6}">
      <dsp:nvSpPr>
        <dsp:cNvPr id="0" name=""/>
        <dsp:cNvSpPr/>
      </dsp:nvSpPr>
      <dsp:spPr>
        <a:xfrm>
          <a:off x="3408119" y="1355297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17B7-FEAF-40CD-9A9E-F82058EC0CB8}">
      <dsp:nvSpPr>
        <dsp:cNvPr id="0" name=""/>
        <dsp:cNvSpPr/>
      </dsp:nvSpPr>
      <dsp:spPr>
        <a:xfrm>
          <a:off x="3630419" y="1200039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NO SON</a:t>
          </a:r>
        </a:p>
      </dsp:txBody>
      <dsp:txXfrm>
        <a:off x="3630419" y="1200039"/>
        <a:ext cx="2953419" cy="543809"/>
      </dsp:txXfrm>
    </dsp:sp>
    <dsp:sp modelId="{7A1ADE3A-1226-42F0-91E8-CC888A4C5E2A}">
      <dsp:nvSpPr>
        <dsp:cNvPr id="0" name=""/>
        <dsp:cNvSpPr/>
      </dsp:nvSpPr>
      <dsp:spPr>
        <a:xfrm>
          <a:off x="3408119" y="1899106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80C0B-32C0-4472-ABFE-534E19EBBD7F}">
      <dsp:nvSpPr>
        <dsp:cNvPr id="0" name=""/>
        <dsp:cNvSpPr/>
      </dsp:nvSpPr>
      <dsp:spPr>
        <a:xfrm>
          <a:off x="3630419" y="174384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PRÁCTICA DE MMCC</a:t>
          </a:r>
        </a:p>
      </dsp:txBody>
      <dsp:txXfrm>
        <a:off x="3630419" y="1743848"/>
        <a:ext cx="2953419" cy="543809"/>
      </dsp:txXfrm>
    </dsp:sp>
    <dsp:sp modelId="{920B9452-4BCB-42D4-AA0D-38A51E7AD768}">
      <dsp:nvSpPr>
        <dsp:cNvPr id="0" name=""/>
        <dsp:cNvSpPr/>
      </dsp:nvSpPr>
      <dsp:spPr>
        <a:xfrm>
          <a:off x="3408119" y="2442915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F06-08AB-4C2D-AFB2-E3AB96C32E58}">
      <dsp:nvSpPr>
        <dsp:cNvPr id="0" name=""/>
        <dsp:cNvSpPr/>
      </dsp:nvSpPr>
      <dsp:spPr>
        <a:xfrm>
          <a:off x="3630419" y="2287658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MMCC: QUÉ SON</a:t>
          </a:r>
        </a:p>
      </dsp:txBody>
      <dsp:txXfrm>
        <a:off x="3630419" y="2287658"/>
        <a:ext cx="2953419" cy="543809"/>
      </dsp:txXfrm>
    </dsp:sp>
    <dsp:sp modelId="{EDA5691B-B366-4B3E-859C-2D9225A11FF2}">
      <dsp:nvSpPr>
        <dsp:cNvPr id="0" name=""/>
        <dsp:cNvSpPr/>
      </dsp:nvSpPr>
      <dsp:spPr>
        <a:xfrm>
          <a:off x="3408119" y="2986724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6874-96B8-4909-94B1-AD745D067C9B}">
      <dsp:nvSpPr>
        <dsp:cNvPr id="0" name=""/>
        <dsp:cNvSpPr/>
      </dsp:nvSpPr>
      <dsp:spPr>
        <a:xfrm>
          <a:off x="3630419" y="2831467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UTILIDAD DE MMCC</a:t>
          </a:r>
        </a:p>
      </dsp:txBody>
      <dsp:txXfrm>
        <a:off x="3630419" y="2831467"/>
        <a:ext cx="2953419" cy="543809"/>
      </dsp:txXfrm>
    </dsp:sp>
    <dsp:sp modelId="{3A3E9CEE-30C1-4C1F-A758-21C237AAA0A0}">
      <dsp:nvSpPr>
        <dsp:cNvPr id="0" name=""/>
        <dsp:cNvSpPr/>
      </dsp:nvSpPr>
      <dsp:spPr>
        <a:xfrm>
          <a:off x="3408119" y="353053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58043-C130-49F6-83BB-3A9C9F41A768}">
      <dsp:nvSpPr>
        <dsp:cNvPr id="0" name=""/>
        <dsp:cNvSpPr/>
      </dsp:nvSpPr>
      <dsp:spPr>
        <a:xfrm>
          <a:off x="3630419" y="3375276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 EN EL AULA</a:t>
          </a:r>
        </a:p>
      </dsp:txBody>
      <dsp:txXfrm>
        <a:off x="3630419" y="3375276"/>
        <a:ext cx="2953419" cy="543809"/>
      </dsp:txXfrm>
    </dsp:sp>
    <dsp:sp modelId="{28776823-FDBC-46C3-9128-F62838946C1D}">
      <dsp:nvSpPr>
        <dsp:cNvPr id="0" name=""/>
        <dsp:cNvSpPr/>
      </dsp:nvSpPr>
      <dsp:spPr>
        <a:xfrm>
          <a:off x="3408119" y="4074343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06795-B059-44BC-BA33-C03C634390AA}">
      <dsp:nvSpPr>
        <dsp:cNvPr id="0" name=""/>
        <dsp:cNvSpPr/>
      </dsp:nvSpPr>
      <dsp:spPr>
        <a:xfrm>
          <a:off x="3630419" y="3919085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APLICACIONES DE MMCC</a:t>
          </a:r>
        </a:p>
      </dsp:txBody>
      <dsp:txXfrm>
        <a:off x="3630419" y="3919085"/>
        <a:ext cx="2953419" cy="543809"/>
      </dsp:txXfrm>
    </dsp:sp>
    <dsp:sp modelId="{9434F67C-F2C2-494D-8B2F-73A34C4A6044}">
      <dsp:nvSpPr>
        <dsp:cNvPr id="0" name=""/>
        <dsp:cNvSpPr/>
      </dsp:nvSpPr>
      <dsp:spPr>
        <a:xfrm>
          <a:off x="3408119" y="4618152"/>
          <a:ext cx="233294" cy="233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36F81-B7D4-42D0-AAC0-A6FCF5062488}">
      <dsp:nvSpPr>
        <dsp:cNvPr id="0" name=""/>
        <dsp:cNvSpPr/>
      </dsp:nvSpPr>
      <dsp:spPr>
        <a:xfrm>
          <a:off x="3630419" y="4462894"/>
          <a:ext cx="2953419" cy="543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EJEMPLOS EN ES</a:t>
          </a:r>
        </a:p>
      </dsp:txBody>
      <dsp:txXfrm>
        <a:off x="3630419" y="4462894"/>
        <a:ext cx="2953419" cy="543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oundedRectangleTimeline">
  <dgm:title val="Escala de tiempo rectangular redondeada"/>
  <dgm:desc val="Se usa para mostrar una lista de eventos en orden cronológico. Un cuadro invisible contiene la descripción mientras que la fecha se muestra en rectángulos, excepto el primer y último nodo, en los que las esquinas del rectángulo son redondeadas. Puede mostrar una gran cantidad de texto y un formato de fecha descriptivo largo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animLvl val="lvl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18"/>
      <dgm:constr type="primFontSz" for="des" forName="Childtext" val="18"/>
      <dgm:constr type="primFontSz" for="des" forName="Childtext" refType="primFontSz" refFor="des" refForName="parent" op="lte"/>
      <dgm:constr type="w" for="ch" forName="composite" refType="w"/>
      <dgm:constr type="h" for="ch" forName="composite" refType="h"/>
      <dgm:constr type="w" for="ch" forName="spaceBetweenRectangles" refType="w" refFor="ch" refForName="composite" fact="-0.4"/>
      <dgm:constr type="w" for="ch" ptType="sibTrans" op="equ"/>
      <dgm:constr type="primFontSz" for="des" forName="parent" op="equ"/>
      <dgm:constr type="primFontSz" for="des" forName="Childtext" op="equ"/>
      <dgm:constr type="primFontSz" for="des" forName="parent1" val="18"/>
      <dgm:constr type="primFontSz" for="des" forName="Childtext1" val="18"/>
      <dgm:constr type="primFontSz" for="des" forName="Childtext1" refType="primFontSz" refFor="des" refForName="parent1" op="lte"/>
      <dgm:constr type="w" for="ch" forName="composite1" refType="w"/>
      <dgm:constr type="h" for="ch" forName="composite1" refType="h"/>
      <dgm:constr type="w" for="ch" forName="spaceBetweenRectangles1" refType="w" refFor="ch" refForName="composite1" fact="-0.4"/>
      <dgm:constr type="primFontSz" for="des" forName="parent1" op="equ"/>
      <dgm:constr type="primFontSz" for="des" forName="Childtext1" op="equ"/>
    </dgm:constrLst>
    <dgm:choose name="layoutByNodeCnt">
      <dgm:if name="twoOrLessNodes" axis="ch" ptType="node" func="cnt" op="lte" val="2">
        <dgm:forEach name="nodesForEach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choose name="casesForFirstAndLastNode1">
              <dgm:if name="startNode1" axis="self" ptType="node" func="pos" op="equ" val="1">
                <dgm:choose name="removeLineWhenOnlyOneNode1">
                  <dgm:if name="ifOnlyOneNode1" axis="followSib" ptType="node" func="cnt" op="equ" val="0">
                    <dgm:constrLst>
                      <dgm:constr type="w" for="ch" forName="parent" refType="w" fact="0.95"/>
                      <dgm:constr type="l" for="ch" forName="parent" refType="w" fact="0.025"/>
                      <dgm:constr type="t" for="ch" forName="parent" refType="h" fact="0.45"/>
                      <dgm:constr type="h" for="ch" forName="parent" refType="h" fact="0.1"/>
                      <dgm:constr type="l" for="ch" forName="Childtext" refType="w" fact="0.025"/>
                      <dgm:constr type="w" for="ch" forName="Childtext" refType="w" fact="0.95"/>
                      <dgm:constr type="h" for="ch" forName="Childtext" refType="h" fact="0.35"/>
                      <dgm:constr type="w" for="ch" forName="ConnectLine"/>
                      <dgm:constr type="h" for="ch" forName="ConnectLine" refType="h" fact="0.08"/>
                      <dgm:constr type="t" for="ch" forName="ConnectLine" refType="h" fact="0.37"/>
                      <dgm:constr type="ctrX" for="ch" forName="ConnectLine" refType="w" fact="0.5"/>
                      <dgm:constr type="w" for="ch" forName="ConnectLineEnd" refType="h" fact="0.02"/>
                      <dgm:constr type="h" for="ch" forName="ConnectLineEnd" refType="h" fact="0.02"/>
                      <dgm:constr type="t" for="ch" forName="ConnectLineEnd" refType="h" fact="0.35"/>
                      <dgm:constr type="ctrX" for="ch" forName="ConnectLineEnd" refType="w" fact="0.5"/>
                      <dgm:constr type="w" for="ch" forName="EmptyPane" refType="w"/>
                      <dgm:constr type="t" for="ch" forName="EmptyPane" refType="h" fact="0.55"/>
                      <dgm:constr type="h" for="ch" forName="EmptyPane" refType="h" fact="0.45"/>
                    </dgm:constrLst>
                  </dgm:if>
                  <dgm:else name="ifMoreThanOneNode1">
                    <dgm:constrLst>
                      <dgm:constr type="w" for="ch" forName="parent" refType="w" fact="0.6"/>
                      <dgm:constr type="l" for="ch" forName="parent" refType="w" fact="0.2"/>
                      <dgm:constr type="t" for="ch" forName="parent" refType="h" fact="0.45"/>
                      <dgm:constr type="h" for="ch" forName="parent" refType="h" fact="0.1"/>
                      <dgm:constr type="l" for="ch" forName="Childtext" refType="w" fact="0.2"/>
                      <dgm:constr type="w" for="ch" forName="Childtext" refType="w" fact="0.6"/>
                      <dgm:constr type="h" for="ch" forName="Childtext" refType="h" fact="0.35"/>
                      <dgm:constr type="w" for="ch" forName="ConnectLine"/>
                      <dgm:constr type="h" for="ch" forName="ConnectLine" refType="h" fact="0.08"/>
                      <dgm:constr type="t" for="ch" forName="ConnectLine" refType="h" fact="0.37"/>
                      <dgm:constr type="ctrX" for="ch" forName="ConnectLine" refType="w" fact="0.5"/>
                      <dgm:constr type="w" for="ch" forName="ConnectLineEnd" refType="h" fact="0.02"/>
                      <dgm:constr type="h" for="ch" forName="ConnectLineEnd" refType="h" fact="0.02"/>
                      <dgm:constr type="t" for="ch" forName="ConnectLineEnd" refType="h" fact="0.35"/>
                      <dgm:constr type="ctrX" for="ch" forName="ConnectLineEnd" refType="w" fact="0.5"/>
                      <dgm:constr type="w" for="ch" forName="EmptyPane" refType="w"/>
                      <dgm:constr type="t" for="ch" forName="EmptyPane" refType="h" fact="0.55"/>
                      <dgm:constr type="h" for="ch" forName="EmptyPane" refType="h" fact="0.45"/>
                    </dgm:constrLst>
                  </dgm:else>
                </dgm:choose>
              </dgm:if>
              <dgm:else name="notStartNode1">
                <dgm:constrLst>
                  <dgm:constr type="w" for="ch" forName="parent" refType="w" fact="0.6"/>
                  <dgm:constr type="l" for="ch" forName="parent" refType="w" fact="0.2"/>
                  <dgm:constr type="t" for="ch" forName="parent" refType="h" fact="0.45"/>
                  <dgm:constr type="h" for="ch" forName="parent" refType="h" fact="0.1"/>
                  <dgm:constr type="l" for="ch" forName="Childtext" refType="w" fact="0.2"/>
                  <dgm:constr type="w" for="ch" forName="Childtext" refType="w" fact="0.6"/>
                  <dgm:constr type="h" for="ch" forName="Childtext" refType="h" fact="0.35"/>
                  <dgm:constr type="t" for="ch" forName="Childtext" refType="h" fact="0.65"/>
                  <dgm:constr type="w" for="ch" forName="ConnectLine"/>
                  <dgm:constr type="h" for="ch" forName="ConnectLine" refType="h" fact="0.08"/>
                  <dgm:constr type="t" for="ch" forName="ConnectLine" refType="h" fact="0.55"/>
                  <dgm:constr type="ctrX" for="ch" forName="ConnectLine" refType="w" fact="0.5"/>
                  <dgm:constr type="w" for="ch" forName="ConnectLineEnd" refType="h" fact="0.02"/>
                  <dgm:constr type="h" for="ch" forName="ConnectLineEnd" refType="h" fact="0.02"/>
                  <dgm:constr type="b" for="ch" forName="ConnectLineEnd" refType="h" fact="0.65"/>
                  <dgm:constr type="ctrX" for="ch" forName="ConnectLineEnd" refType="w" fact="0.5"/>
                  <dgm:constr type="w" for="ch" forName="EmptyPane" refType="w"/>
                  <dgm:constr type="h" for="ch" forName="EmptyPane" refType="h" fact="0.45"/>
                </dgm:constrLst>
              </dgm:else>
            </dgm:choose>
            <dgm:layoutNode name="parent" styleLbl="alignNode1">
              <dgm:varLst>
                <dgm:chMax val="1"/>
                <dgm:chPref val="1"/>
                <dgm:bulletEnabled val="1"/>
              </dgm:varLst>
              <dgm:alg type="tx">
                <dgm:param type="txAnchorHorz" val="ctr"/>
                <dgm:param type="txAnchorVert" val="mid"/>
                <dgm:param type="parTxLTRAlign" val="ctr"/>
                <dgm:param type="parTxRTLAlign" val="ctr"/>
              </dgm:alg>
              <dgm:choose name="casesForFirstAndLastNode">
                <dgm:if name="startNode" axis="self" ptType="node" func="pos" op="equ" val="1">
                  <dgm:choose name="removeLineWhenOnlyOneNode">
                    <dgm:if name="ifOnlyOneNode" axis="followSib" ptType="node" func="cnt" op="equ" val="0">
                      <dgm:shape xmlns:r="http://schemas.openxmlformats.org/officeDocument/2006/relationships" type="roundRect" r:blip="">
                        <dgm:adjLst/>
                      </dgm:shape>
                    </dgm:if>
                    <dgm:else name="ifMoreThanOneNode">
                      <dgm:choose name="Name18">
                        <dgm:if name="Name19" func="var" arg="dir" op="equ" val="norm">
                          <dgm:shape xmlns:r="http://schemas.openxmlformats.org/officeDocument/2006/relationships" rot="-90" type="round2SameRect" r:blip="">
                            <dgm:adjLst/>
                          </dgm:shape>
                        </dgm:if>
                        <dgm:else name="Name20">
                          <dgm:shape xmlns:r="http://schemas.openxmlformats.org/officeDocument/2006/relationships" rot="90" type="round2SameRect" r:blip="">
                            <dgm:adjLst/>
                          </dgm:shape>
                        </dgm:else>
                      </dgm:choose>
                    </dgm:else>
                  </dgm:choose>
                </dgm:if>
                <dgm:else name="notStartNode">
                  <dgm:choose name="Name22">
                    <dgm:if name="Name23" axis="self" ptType="node" func="revPos" op="equ" val="1">
                      <dgm:choose name="Name24">
                        <dgm:if name="Name25" func="var" arg="dir" op="equ" val="norm">
                          <dgm:shape xmlns:r="http://schemas.openxmlformats.org/officeDocument/2006/relationships" rot="90" type="round2SameRect" r:blip="">
                            <dgm:adjLst/>
                          </dgm:shape>
                        </dgm:if>
                        <dgm:else name="Name26">
                          <dgm:shape xmlns:r="http://schemas.openxmlformats.org/officeDocument/2006/relationships" rot="-90" type="round2SameRect" r:blip="">
                            <dgm:adjLst/>
                          </dgm:shape>
                        </dgm:else>
                      </dgm:choose>
                    </dgm:if>
                    <dgm:else name="Name27">
                      <dgm:shape xmlns:r="http://schemas.openxmlformats.org/officeDocument/2006/relationships" type="rect" r:blip="">
                        <dgm:adjLst/>
                      </dgm:shape>
                    </dgm:else>
                  </dgm:choose>
                </dgm:else>
              </dgm:choose>
              <dgm:presOf axis="self" ptType="node"/>
              <dgm:constrLst>
                <dgm:constr type="lMarg" refType="primFontSz" fact="0.6"/>
                <dgm:constr type="rMarg" refType="primFontSz" fact="0.6"/>
                <dgm:constr type="tMarg" refType="primFontSz" fact="0.6"/>
                <dgm:constr type="bMarg" refType="primFontSz" fact="0.6"/>
              </dgm:constrLst>
              <dgm:ruleLst>
                <dgm:rule type="primFontSz" val="11" fact="NaN" max="NaN"/>
              </dgm:ruleLst>
            </dgm:layoutNode>
            <dgm:layoutNode name="Childtext" styleLbl="revTx">
              <dgm:varLst>
                <dgm:bulletEnabled val="1"/>
              </dgm:varLst>
              <dgm:choose name="casesForTxtDirLogic">
                <dgm:if name="Name77" axis="self" ptType="node" func="posOdd" op="equ" val="1">
                  <dgm:alg type="tx">
                    <dgm:param type="txAnchorVert" val="b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/>
                    <dgm:constr type="bMarg" refType="primFontSz" fact="0.6"/>
                  </dgm:constrLst>
                </dgm:if>
                <dgm:else name="Name88">
                  <dgm:alg type="tx">
                    <dgm:param type="txAnchorVert" val="t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 refType="primFontSz" fact="0.6"/>
                    <dgm:constr type="bMarg"/>
                  </dgm:constrLst>
                </dgm:else>
              </dgm:choose>
              <dgm:shape xmlns:r="http://schemas.openxmlformats.org/officeDocument/2006/relationships" type="rect" r:blip="">
                <dgm:adjLst/>
              </dgm:shape>
              <dgm:presOf axis="ch" ptType="node"/>
              <dgm:ruleLst>
                <dgm:rule type="primFontSz" val="11" fact="NaN" max="NaN"/>
              </dgm:ruleLst>
            </dgm:layoutNode>
            <dgm:layoutNode name="ConnectLine" styleLbl="sibTrans1D1">
              <dgm:alg type="sp"/>
              <dgm:shape xmlns:r="http://schemas.openxmlformats.org/officeDocument/2006/relationships" type="line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>
                        <a:prstDash val="dash"/>
                      </a:ln>
                    </dgm1612:spPr>
                  </a:ext>
                </dgm:extLst>
              </dgm:shape>
              <dgm:presOf/>
              <dgm:constrLst/>
            </dgm:layoutNode>
            <dgm:layoutNode name="ConnectLineEnd" styleLbl="l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/>
            </dgm:layoutNode>
            <dgm:layoutNode name="EmptyPa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forEach name="Name28" axis="followSib" ptType="sibTrans" cnt="1">
            <dgm:layoutNode name="spaceBetweenRectangle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moreThanTwoNodes">
        <dgm:forEach name="nodesForEach1" axis="ch" ptType="node">
          <dgm:layoutNode name="composite1">
            <dgm:alg type="composite"/>
            <dgm:shape xmlns:r="http://schemas.openxmlformats.org/officeDocument/2006/relationships" r:blip="">
              <dgm:adjLst/>
            </dgm:shape>
            <dgm:choose name="casesForSnakingLogic21">
              <dgm:if name="oddNode21" axis="self" ptType="node" func="posOdd" op="equ" val="1">
                <dgm:constrLst>
                  <dgm:constr type="w" for="ch" forName="parent1" refType="w" fact="0.6"/>
                  <dgm:constr type="l" for="ch" forName="parent1" refType="w" fact="0.2"/>
                  <dgm:constr type="t" for="ch" forName="parent1" refType="h" fact="0.45"/>
                  <dgm:constr type="h" for="ch" forName="parent1" refType="h" fact="0.1"/>
                  <dgm:constr type="w" for="ch" forName="Childtext1" refType="w"/>
                  <dgm:constr type="h" for="ch" forName="Childtext1" refType="h" fact="0.35"/>
                  <dgm:constr type="w" for="ch" forName="ConnectLine1"/>
                  <dgm:constr type="h" for="ch" forName="ConnectLine1" refType="h" fact="0.08"/>
                  <dgm:constr type="t" for="ch" forName="ConnectLine1" refType="h" fact="0.37"/>
                  <dgm:constr type="ctrX" for="ch" forName="ConnectLine1" refType="w" fact="0.5"/>
                  <dgm:constr type="w" for="ch" forName="ConnectLineEnd1" refType="h" fact="0.02"/>
                  <dgm:constr type="h" for="ch" forName="ConnectLineEnd1" refType="h" fact="0.02"/>
                  <dgm:constr type="t" for="ch" forName="ConnectLineEnd1" refType="h" fact="0.35"/>
                  <dgm:constr type="ctrX" for="ch" forName="ConnectLineEnd1" refType="w" fact="0.5"/>
                  <dgm:constr type="w" for="ch" forName="EmptyPane1" refType="w"/>
                  <dgm:constr type="t" for="ch" forName="EmptyPane1" refType="h" fact="0.55"/>
                  <dgm:constr type="h" for="ch" forName="EmptyPane1" refType="h" fact="0.45"/>
                </dgm:constrLst>
              </dgm:if>
              <dgm:else name="evenNode2">
                <dgm:constrLst>
                  <dgm:constr type="w" for="ch" forName="parent1" refType="w" fact="0.6"/>
                  <dgm:constr type="l" for="ch" forName="parent1" refType="w" fact="0.2"/>
                  <dgm:constr type="t" for="ch" forName="parent1" refType="h" fact="0.45"/>
                  <dgm:constr type="h" for="ch" forName="parent1" refType="h" fact="0.1"/>
                  <dgm:constr type="w" for="ch" forName="Childtext1" refType="w"/>
                  <dgm:constr type="h" for="ch" forName="Childtext1" refType="h" fact="0.35"/>
                  <dgm:constr type="t" for="ch" forName="Childtext1" refType="h" fact="0.65"/>
                  <dgm:constr type="w" for="ch" forName="ConnectLine1"/>
                  <dgm:constr type="h" for="ch" forName="ConnectLine1" refType="h" fact="0.08"/>
                  <dgm:constr type="t" for="ch" forName="ConnectLine1" refType="h" fact="0.55"/>
                  <dgm:constr type="ctrX" for="ch" forName="ConnectLine1" refType="w" fact="0.5"/>
                  <dgm:constr type="w" for="ch" forName="ConnectLineEnd1" refType="h" fact="0.02"/>
                  <dgm:constr type="h" for="ch" forName="ConnectLineEnd1" refType="h" fact="0.02"/>
                  <dgm:constr type="b" for="ch" forName="ConnectLineEnd1" refType="h" fact="0.65"/>
                  <dgm:constr type="ctrX" for="ch" forName="ConnectLineEnd1" refType="w" fact="0.5"/>
                  <dgm:constr type="w" for="ch" forName="EmptyPane1" refType="w"/>
                  <dgm:constr type="h" for="ch" forName="EmptyPane1" refType="h" fact="0.45"/>
                </dgm:constrLst>
              </dgm:else>
            </dgm:choose>
            <dgm:layoutNode name="parent1" styleLbl="alignNode1">
              <dgm:varLst>
                <dgm:chMax val="1"/>
                <dgm:chPref val="1"/>
                <dgm:bulletEnabled val="1"/>
              </dgm:varLst>
              <dgm:alg type="tx">
                <dgm:param type="txAnchorHorz" val="ctr"/>
                <dgm:param type="txAnchorVert" val="mid"/>
                <dgm:param type="parTxLTRAlign" val="ctr"/>
                <dgm:param type="parTxRTLAlign" val="ctr"/>
              </dgm:alg>
              <dgm:choose name="casesForFirstAndLastNode12">
                <dgm:if name="startNode12" axis="self" ptType="node" func="pos" op="equ" val="1">
                  <dgm:choose name="removeLineWhenOnlyOneNode12">
                    <dgm:if name="ifOnlyOneNode12" axis="followSib" ptType="node" func="cnt" op="equ" val="0">
                      <dgm:shape xmlns:r="http://schemas.openxmlformats.org/officeDocument/2006/relationships" type="roundRect" r:blip="">
                        <dgm:adjLst/>
                      </dgm:shape>
                    </dgm:if>
                    <dgm:else name="ifMoreThanOneNode12">
                      <dgm:choose name="Name181">
                        <dgm:if name="Name191" func="var" arg="dir" op="equ" val="norm">
                          <dgm:shape xmlns:r="http://schemas.openxmlformats.org/officeDocument/2006/relationships" rot="-90" type="round2SameRect" r:blip="">
                            <dgm:adjLst/>
                          </dgm:shape>
                        </dgm:if>
                        <dgm:else name="Name201">
                          <dgm:shape xmlns:r="http://schemas.openxmlformats.org/officeDocument/2006/relationships" rot="90" type="round2SameRect" r:blip="">
                            <dgm:adjLst/>
                          </dgm:shape>
                        </dgm:else>
                      </dgm:choose>
                    </dgm:else>
                  </dgm:choose>
                </dgm:if>
                <dgm:else name="notStartNode12">
                  <dgm:choose name="Name221">
                    <dgm:if name="Name231" axis="self" ptType="node" func="revPos" op="equ" val="1">
                      <dgm:choose name="Name241">
                        <dgm:if name="Name251" func="var" arg="dir" op="equ" val="norm">
                          <dgm:shape xmlns:r="http://schemas.openxmlformats.org/officeDocument/2006/relationships" rot="90" type="round2SameRect" r:blip="">
                            <dgm:adjLst/>
                          </dgm:shape>
                        </dgm:if>
                        <dgm:else name="Name261">
                          <dgm:shape xmlns:r="http://schemas.openxmlformats.org/officeDocument/2006/relationships" rot="-90" type="round2SameRect" r:blip="">
                            <dgm:adjLst/>
                          </dgm:shape>
                        </dgm:else>
                      </dgm:choose>
                    </dgm:if>
                    <dgm:else name="Name271">
                      <dgm:shape xmlns:r="http://schemas.openxmlformats.org/officeDocument/2006/relationships" type="rect" r:blip="">
                        <dgm:adjLst/>
                      </dgm:shape>
                    </dgm:else>
                  </dgm:choose>
                </dgm:else>
              </dgm:choose>
              <dgm:presOf axis="self" ptType="node"/>
              <dgm:constrLst>
                <dgm:constr type="lMarg" refType="primFontSz" fact="0.6"/>
                <dgm:constr type="rMarg" refType="primFontSz" fact="0.6"/>
                <dgm:constr type="tMarg" refType="primFontSz" fact="0.6"/>
                <dgm:constr type="bMarg" refType="primFontSz" fact="0.6"/>
              </dgm:constrLst>
              <dgm:ruleLst>
                <dgm:rule type="primFontSz" val="11" fact="NaN" max="NaN"/>
              </dgm:ruleLst>
            </dgm:layoutNode>
            <dgm:layoutNode name="Childtext1" styleLbl="revTx">
              <dgm:varLst>
                <dgm:bulletEnabled val="1"/>
              </dgm:varLst>
              <dgm:choose name="casesForTxtDirLogic1">
                <dgm:if name="Name771" axis="self" ptType="node" func="posOdd" op="equ" val="1">
                  <dgm:alg type="tx">
                    <dgm:param type="txAnchorVert" val="b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/>
                    <dgm:constr type="bMarg" refType="primFontSz" fact="0.6"/>
                  </dgm:constrLst>
                </dgm:if>
                <dgm:else name="Name881">
                  <dgm:alg type="tx">
                    <dgm:param type="txAnchorVert" val="t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 refType="primFontSz" fact="0.6"/>
                    <dgm:constr type="bMarg"/>
                  </dgm:constrLst>
                </dgm:else>
              </dgm:choose>
              <dgm:shape xmlns:r="http://schemas.openxmlformats.org/officeDocument/2006/relationships" type="rect" r:blip="">
                <dgm:adjLst/>
              </dgm:shape>
              <dgm:presOf axis="ch" ptType="node"/>
              <dgm:ruleLst>
                <dgm:rule type="primFontSz" val="11" fact="NaN" max="NaN"/>
              </dgm:ruleLst>
            </dgm:layoutNode>
            <dgm:layoutNode name="ConnectLine1" styleLbl="sibTrans1D1">
              <dgm:alg type="sp"/>
              <dgm:shape xmlns:r="http://schemas.openxmlformats.org/officeDocument/2006/relationships" type="line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>
                        <a:prstDash val="dash"/>
                      </a:ln>
                    </dgm1612:spPr>
                  </a:ext>
                </dgm:extLst>
              </dgm:shape>
              <dgm:presOf/>
              <dgm:constrLst/>
            </dgm:layoutNode>
            <dgm:layoutNode name="ConnectLineEnd1" styleLbl="l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/>
            </dgm:layoutNode>
            <dgm:layoutNode name="EmptyPane1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forEach name="Name281" axis="followSib" ptType="sibTrans" cnt="1">
            <dgm:layoutNode name="spaceBetweenRectangles1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D397ADA-28FC-D95C-9949-C2600B76E8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346638BB-B5C2-68A8-E3FA-52921DD002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7502F-DB6E-469A-9C44-FB8EDEF15CAD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ADD222EB-9CD6-7377-B538-2102EE87F3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9DFD59-EA45-6CD0-571D-72EF11B864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A6A3EC-C558-4879-9E77-732F9A1F519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7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817FE1-3397-4E25-A0AD-CD1F478AA284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Haga clic para modificar los estilos de texto del patrón</a:t>
            </a:r>
          </a:p>
          <a:p>
            <a:pPr lvl="1" rtl="0"/>
            <a:r>
              <a:rPr lang="es"/>
              <a:t>Segundo nivel</a:t>
            </a:r>
          </a:p>
          <a:p>
            <a:pPr lvl="2" rtl="0"/>
            <a:r>
              <a:rPr lang="es"/>
              <a:t>Tercer nivel</a:t>
            </a:r>
          </a:p>
          <a:p>
            <a:pPr lvl="3" rtl="0"/>
            <a:r>
              <a:rPr lang="es"/>
              <a:t>Cuarto nivel</a:t>
            </a:r>
          </a:p>
          <a:p>
            <a:pPr lvl="4" rtl="0"/>
            <a:r>
              <a:rPr lang="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503C4B0-A82C-497E-A667-41FFA619A47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9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1664-6706-13AA-EA29-BB0FA9A33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04128B-012E-6223-0645-BE5260BBE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C698487-E621-BEC3-E722-36B333ABA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8C8D17-8B92-6D3B-36E4-B7D6151EB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445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7FE21-2E25-E2A9-2B87-286F4252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1313B25-2E1B-8D32-DE92-52D217ABB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CEED369-0F97-64C5-C41F-DBC31DF74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presentación se estructura en dos partes diferenciadas:</a:t>
            </a:r>
          </a:p>
          <a:p>
            <a:r>
              <a:rPr lang="es-ES" dirty="0"/>
              <a:t>La </a:t>
            </a:r>
            <a:r>
              <a:rPr lang="es-ES" dirty="0" err="1"/>
              <a:t>primeraparte</a:t>
            </a:r>
            <a:r>
              <a:rPr lang="es-ES" dirty="0"/>
              <a:t> consiste en reforzar las ideas clave del Aprendizaje Significativo</a:t>
            </a:r>
          </a:p>
          <a:p>
            <a:r>
              <a:rPr lang="es-ES" dirty="0"/>
              <a:t>La segunda parte </a:t>
            </a:r>
            <a:r>
              <a:rPr lang="es-ES" dirty="0" err="1"/>
              <a:t>cconsiste</a:t>
            </a:r>
            <a:r>
              <a:rPr lang="es-ES" dirty="0"/>
              <a:t> en la aplicación práctica del modelado de conocimiento en educación superior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9D532D-C647-8614-4163-DBEA832BE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29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37DA2-0058-9AD7-C391-B3E6DB59D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9C60FF6-9E0A-199D-2710-052DED3CF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8105AE2-8486-66EB-8027-CE1E4C7B1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8F9010-AD5E-E5DC-6C32-B5188E3E7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88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B8D96-93E1-A8B5-EFCB-301F0437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59B478D-A0D1-C6FD-223D-907B1857A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FC5B46F-F2E3-4F3D-D34B-4342B17E6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D69373-49DD-8621-58B9-BAD773C52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00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D4870-DBA1-B6B0-1A57-4C3D487AF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538E2E9-0A9C-2715-404F-EEC0D6044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02CB39A-EDBC-82E9-4666-B698A6020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D6AEA5-6603-1E36-1804-09D7F7A7B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800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F8E3B-5B94-6A67-215B-5522895D6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E7E36A1-D142-8012-6F33-9560D0F58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380F760-FF88-C883-E12A-F814C23C4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593FC1-F1A3-0545-58E8-FE82378C9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09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E9BB7-3C8B-1001-33B0-0AD2C81B2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9919156-248A-86EF-B694-E939EE33A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24F388F-EFB4-2E21-181B-C6B15B160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E0631B-6F6F-9C6B-B5D7-1DF5F96406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09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94E2A-26CD-A3AE-77A3-EF8F3C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4A38B35-631D-5A06-4E95-D992E3435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22013A-2D87-C79E-678A-B5992DCB9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7E3030-9B4E-08D9-CFC2-512C614F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26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63B59-953D-393D-083C-C9BBC1F02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1997375-DA1B-8273-2DE3-CC9D72D0D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BDACCA-1131-8A62-7B36-64D719978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17430E-3E71-739A-E822-B954874C8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83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D18F2-2124-7DE1-B0BA-4B1147055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03F0C5-F72D-1CB6-4CA3-7F65051A4E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DA1F90-EF44-A1CC-DE22-91DC328E8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8B5C86-C3B8-13A6-4AC0-25ED2E86B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3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C4A27-7071-0444-1188-87C474AF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04659B-F465-6D12-C931-9B579A732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803BEF7-7499-81B3-89CE-3ADF878A5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presentación se estructura en dos partes diferenciadas:</a:t>
            </a:r>
          </a:p>
          <a:p>
            <a:r>
              <a:rPr lang="es-ES" dirty="0"/>
              <a:t>La </a:t>
            </a:r>
            <a:r>
              <a:rPr lang="es-ES" dirty="0" err="1"/>
              <a:t>primeraparte</a:t>
            </a:r>
            <a:r>
              <a:rPr lang="es-ES" dirty="0"/>
              <a:t> consiste en reforzar las ideas clave del Aprendizaje Significativo</a:t>
            </a:r>
          </a:p>
          <a:p>
            <a:r>
              <a:rPr lang="es-ES" dirty="0"/>
              <a:t>La segunda parte </a:t>
            </a:r>
            <a:r>
              <a:rPr lang="es-ES" dirty="0" err="1"/>
              <a:t>cconsiste</a:t>
            </a:r>
            <a:r>
              <a:rPr lang="es-ES" dirty="0"/>
              <a:t> en la aplicación práctica del modelado de conocimiento en educación superior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62350C-6B48-CB77-EC5A-3CB622BBC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21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E6AA7-A7B8-C990-C203-63D5967D9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C35FF21-20D7-E8EE-9139-92D316CBB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9805723-6EBF-9235-E109-DE8CCEF7D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dirty="0"/>
              <a:t>El aprendizaje puede ocurrir en un </a:t>
            </a:r>
            <a:r>
              <a:rPr lang="es-ES" b="1" dirty="0"/>
              <a:t>continuo,</a:t>
            </a:r>
            <a:r>
              <a:rPr lang="es-ES" dirty="0"/>
              <a:t> desde una forma muy memorística hasta altamente significativo, dependiendo de la motivación del estudiante y de su</a:t>
            </a:r>
          </a:p>
          <a:p>
            <a:pPr algn="just"/>
            <a:r>
              <a:rPr lang="es-ES" dirty="0"/>
              <a:t> conocimiento previo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24A00F-ED0D-B1D6-6553-BA71FF287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03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C606E-06FA-5F89-F410-DD0B4B986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D41662-D201-71FB-E668-DF772DDFB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021429-C41A-7CCF-B20D-9AB491556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8B1EBB-EE3B-F14C-EAB6-3B4BDD5F7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73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31323-C743-EBF1-744C-11DBA9760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C08E3D-1B5A-D1B8-CB52-1C5AFD05A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FC09C23-5DE6-0D4B-F23B-FE833B505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92DCC3-F1F6-73D6-AEFE-5A19EB465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20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C0C42-93CF-EE61-2D91-F27243559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08BAAC-4EC9-E82A-9A6C-BEECE57C0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3C6374A-614B-A18D-5328-75094455A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0CA07A-E375-5952-139A-FA03254F00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68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2974-25FE-770C-6C3D-3BEFEB7E9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06E6AFA-72F6-032C-5701-1470DD693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7806FFE-F6DA-DD0F-2879-22819A489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266F99-D91A-8DAA-BA13-217B280C9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A91A3-A281-86D9-DCD4-8615B8B89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D60BD37-4AB6-6255-BCDE-8D0CD4D9E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703510-0C67-95EA-8A92-9972844E8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4F5DC6-7D6C-0B08-D7DD-F26BF6B67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70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6DDC-A8EE-5658-AA13-1D66B3EEF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4C644C-98F4-A9DE-0767-3AE416791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193BCC2-ED5A-2465-5871-B46DFF46B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aprendizaje receptivo y el aprendizaje por descubrimiento forman un continuum distinto del que componen los aprendizajes memorístico y significativo. En este gráfico se muestran ejemplos de actividades y aprendizaje con sus posiciones en relación con los ejes (a partir de Novak y Gowin, 1988).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F89D48-AAAC-459D-746B-B3325AA2D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23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517B2-E35D-4BAB-673A-9580A79E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F42720F-20A5-0F06-A2CE-AEC5D2AB4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E33521E-F461-B423-7843-987E7075C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A11FE4-A95E-EFFD-A6FB-680E49AD3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74030-B4E1-FC65-BE79-E0DA1EA05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4D8005-CB0D-78E3-F936-C7697D904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D17C22-BF92-C7E6-22E9-7E4BDD2E7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F2CD2C-5ABE-E51B-570D-0FF40CC0D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5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5A5F2-5471-804B-6BB4-01DBF229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03D9BA6-2EC6-2E22-A9FE-0C8678006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23A988C-7DC4-9D50-207F-3CAB6ED7D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22143A-68C8-C1FC-9E73-4DFD7880D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3C4B0-A82C-497E-A667-41FFA619A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3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C77B5-05CF-E1A0-7C9D-70E0CBC7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8CC0EA3-4420-2FBD-C728-7DC836C3A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4ABBB4-DCAF-EB66-8CCC-C7B934888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El conocimiento expresado con palabras y números representa sólo la punta del iceberg. Para ellos, el conocimiento es fundamentalmente tácito (no se expresa ni se percibe fácilmente).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1200" b="1" dirty="0">
                <a:solidFill>
                  <a:schemeClr val="accent5">
                    <a:lumMod val="25000"/>
                  </a:schemeClr>
                </a:solidFill>
              </a:rPr>
              <a:t>C</a:t>
            </a:r>
            <a:r>
              <a:rPr lang="es-ES" sz="12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onocimiento tácito </a:t>
            </a:r>
            <a:r>
              <a:rPr lang="es-ES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está enraizado en la experiencia individual, ideales, valores y emociones del individuo.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1200" b="1" dirty="0">
                <a:solidFill>
                  <a:schemeClr val="accent5">
                    <a:lumMod val="25000"/>
                  </a:schemeClr>
                </a:solidFill>
              </a:rPr>
              <a:t>C</a:t>
            </a:r>
            <a:r>
              <a:rPr lang="es-ES" sz="12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onocimiento explícito</a:t>
            </a:r>
            <a:r>
              <a:rPr lang="es-ES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, por su parte, es formal y sistemático y se puede expresar mediante palabras y números, se comunica y comparte fácilmente en forma de datos, fórmulas científicas, procesos codificados o principios universales.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D7ED0B-BD84-60C8-7752-D90E27470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38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C068-67F7-7DC4-0351-705E6EE31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564319-3249-7F68-CC35-04D26F478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5F4F84-E39C-6E83-D979-A69C18654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6DD777-B346-D654-52E2-881E03442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88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809E6-4A89-9DD9-27FA-A2DC9CA43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1252F4-F6EB-1544-2164-5CC548D65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2FE942-7ADB-02C4-F02D-B7FCF4242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64F912-BA25-C10D-6643-B5B99FAEB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34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DC0559-D619-4E56-BF6F-3712370C2150}" type="slidenum">
              <a:rPr lang="es-ES" smtClean="0"/>
              <a:t>32</a:t>
            </a:fld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5C649D-2A27-4622-ADC3-122576274F1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D8F4E6A-E35F-442E-A544-AD74ACC7AACF}" type="datetime1">
              <a:rPr lang="es-ES" smtClean="0"/>
              <a:t>27/05/2025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0773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32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6ABA8-3222-72D9-94E7-CF7B01B60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BD1E752-E2B1-272C-C1AA-EF878CDD0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C25A15D-E28C-D82F-852B-CB512F910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presentación se estructura en dos partes diferenciadas:</a:t>
            </a:r>
          </a:p>
          <a:p>
            <a:r>
              <a:rPr lang="es-ES" dirty="0"/>
              <a:t>La </a:t>
            </a:r>
            <a:r>
              <a:rPr lang="es-ES" dirty="0" err="1"/>
              <a:t>primeraparte</a:t>
            </a:r>
            <a:r>
              <a:rPr lang="es-ES" dirty="0"/>
              <a:t> consiste en reforzar las ideas clave del Aprendizaje Significativo</a:t>
            </a:r>
          </a:p>
          <a:p>
            <a:r>
              <a:rPr lang="es-ES" dirty="0"/>
              <a:t>La segunda parte </a:t>
            </a:r>
            <a:r>
              <a:rPr lang="es-ES" dirty="0" err="1"/>
              <a:t>cconsiste</a:t>
            </a:r>
            <a:r>
              <a:rPr lang="es-ES" dirty="0"/>
              <a:t> en la aplicación práctica del modelado de conocimiento en educación superior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A16B7C-F9B4-B37E-EA94-7EE5ACD7F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86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31A18-6F4A-6FC0-A205-9739D8A57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072B5A1-CC58-234C-01EE-3EDD2C190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E07514-4DC1-6C01-01DD-940369B68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14B7C0-33D2-3C71-5972-FFB361C1B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30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65F93-E98B-6A99-B0CE-02C82884C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C1E752-61F2-423C-9414-FB77F232B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1960595-FB5D-E743-5242-5EDFB19D9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presentación se estructura en dos partes diferenciadas:</a:t>
            </a:r>
          </a:p>
          <a:p>
            <a:r>
              <a:rPr lang="es-ES" dirty="0"/>
              <a:t>La </a:t>
            </a:r>
            <a:r>
              <a:rPr lang="es-ES" dirty="0" err="1"/>
              <a:t>primeraparte</a:t>
            </a:r>
            <a:r>
              <a:rPr lang="es-ES" dirty="0"/>
              <a:t> consiste en reforzar las ideas clave del Aprendizaje Significativo</a:t>
            </a:r>
          </a:p>
          <a:p>
            <a:r>
              <a:rPr lang="es-ES" dirty="0"/>
              <a:t>La segunda parte </a:t>
            </a:r>
            <a:r>
              <a:rPr lang="es-ES" dirty="0" err="1"/>
              <a:t>cconsiste</a:t>
            </a:r>
            <a:r>
              <a:rPr lang="es-ES" dirty="0"/>
              <a:t> en la aplicación práctica del modelado de conocimiento en educación superior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EE619A-428B-1DFF-B1D9-A8A530956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59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52148-201A-EF4B-AB15-08BE38EA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4BAEC5-F4A3-6D7D-3749-AD47D9479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B1EEAEA-D701-C0C0-6348-2F7FD7B38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1F19D9-6885-9684-8993-03F005183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6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1E586-AFEB-5BDB-EA6C-DA233CE3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750C78F-7DFF-C807-B137-8B9993D33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1E62964-A22B-55DA-D2EC-7072C8CC8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presentación se estructura en dos partes diferenciadas:</a:t>
            </a:r>
          </a:p>
          <a:p>
            <a:r>
              <a:rPr lang="es-ES" dirty="0"/>
              <a:t>La </a:t>
            </a:r>
            <a:r>
              <a:rPr lang="es-ES" dirty="0" err="1"/>
              <a:t>primeraparte</a:t>
            </a:r>
            <a:r>
              <a:rPr lang="es-ES" dirty="0"/>
              <a:t> consiste en reforzar las ideas clave del Aprendizaje Significativo</a:t>
            </a:r>
          </a:p>
          <a:p>
            <a:r>
              <a:rPr lang="es-ES" dirty="0"/>
              <a:t>La segunda parte </a:t>
            </a:r>
            <a:r>
              <a:rPr lang="es-ES" dirty="0" err="1"/>
              <a:t>cconsiste</a:t>
            </a:r>
            <a:r>
              <a:rPr lang="es-ES" dirty="0"/>
              <a:t> en la aplicación práctica del modelado de conocimiento en educación superior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943DBF-6A74-4527-3835-9BD4787FB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82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A49EA-313C-4F86-2B94-A1607567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929969-CEBE-24EC-9903-87009B715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C5C08B-CF3A-6C83-5D6E-1371C1E87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AC3CDB-0042-D500-3463-0672F0F9F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21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66753-B489-12EC-4E17-BF97CE27C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0CE3D61-F9A8-90F5-AE4C-DF9991941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656159-228E-DFFD-65D6-591CA4806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566540-7A2A-7F8F-6FB7-146AD8598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510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2D645-2F9B-1B58-4849-000D118CF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DE04016-F905-6067-9E8E-64018ADA8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815FFAC-AFB0-CFEA-D162-3F21949BF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11A600-E929-60C4-9B87-8E8093F0B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034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161C5-9307-6106-2518-76642BB6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41C682-F554-0388-6FB8-615E26898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75D1CCC-D583-E159-9545-AF3E9A425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presentación se estructura en dos partes diferenciadas:</a:t>
            </a:r>
          </a:p>
          <a:p>
            <a:r>
              <a:rPr lang="es-ES" dirty="0"/>
              <a:t>La </a:t>
            </a:r>
            <a:r>
              <a:rPr lang="es-ES" dirty="0" err="1"/>
              <a:t>primeraparte</a:t>
            </a:r>
            <a:r>
              <a:rPr lang="es-ES" dirty="0"/>
              <a:t> consiste en reforzar las ideas clave del Aprendizaje Significativo</a:t>
            </a:r>
          </a:p>
          <a:p>
            <a:r>
              <a:rPr lang="es-ES" dirty="0"/>
              <a:t>La segunda parte </a:t>
            </a:r>
            <a:r>
              <a:rPr lang="es-ES" dirty="0" err="1"/>
              <a:t>cconsiste</a:t>
            </a:r>
            <a:r>
              <a:rPr lang="es-ES" dirty="0"/>
              <a:t> en la aplicación práctica del modelado de conocimiento en educación superior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1F5B0C-C63F-7C1D-1E00-19409402A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07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5E91-6EF5-93F5-B954-971145396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4F3653B-633D-35B6-9AB9-A114E7630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9D84208-4D5B-E8EF-46E1-D803DDC3C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589838-BD6F-B21C-D7FA-5A8A1F169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772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F62C-3CF2-C637-D6C1-BF75FD15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71E14E9-9D1C-FBC2-C194-CBA8BEAA3B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2D79D49-F947-2666-45F9-E9B593E19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CE147B-E473-2D36-F56F-D1F25B64B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829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5305-BFA0-20FC-F10B-8ECE36006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6A7A97B-7D19-6358-EBDA-ACC2F562E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1224047-A277-D115-501B-0F8DC7970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Enfoque humanista y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neohumanismo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: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visión integradora que propone existencia armoniosa entre seres humanos, animales, plantas y entorno físico natural.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- Profesor/a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: Importa su potencial establecer relaciones emocionalmente sanas con el alumnado, más que su capacidad de información.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- Alumno/a: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responsable de su aprendizaje y junto con el profesor seleccionará y planificará los objetivos, contenidos y métodos, reforzando su motivación, flexibilidad y la calidad de su aprendizaje (autorregulación y metacognición)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-Se aprende mejor lo que es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útil de inmediato o cercano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y es preciso atender a las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necesidades de aprendizaje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del alumnado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-No debería utilizarse la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calificación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 como una forma de amenaza o castigo sino como una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evolución en el proceso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de E-A.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-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Metodología cualitativa de investigación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/>
              </a:rPr>
              <a:t>y carácter participativo  donde sujetos son partícipes y emplean técnicas vivenciales, psicodrama, discusión grupal, grupos focales....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A5095B-24EC-35AA-559F-E47FF779D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21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ACA6B-F3A6-587F-2F88-084A24AE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F2AD05-08BC-DC54-A63B-C2E743A1B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1868AB8-79A9-3ED9-7610-D810C4BEB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C1B900-D12D-4F40-0FEE-1D326632F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71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8B00A-D9B5-CD13-DFB1-4891C962D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557CDFE-F923-60C9-4711-EDB6F0071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BDFCB75-B1D3-A168-C680-39735F7F9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8CDD47-4054-B3C6-D53E-36533594D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69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BEEC9-B166-5057-4377-2AD67115C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ABE51F5-DAC9-89D9-6090-0F09ACD94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FAD73FF-18AB-3D91-92D3-8992B6008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BECEC2-6E78-20B2-1B7E-D152062A6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49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503C4B0-A82C-497E-A667-41FFA619A47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9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739C9-30A2-B97D-0717-AE5B39190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4D60ED3-7801-A0E3-4278-10DD5DE0E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E1C9D27-86E7-CC89-932E-FD4C55DDB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Propusieron que el alumno asumiera la responsabilidad de su propio aprendizaje para llegar al “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dominio de conocimiento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”, como condición indispensable para adaptarse con éxito a la nueva situación que se plantea en el S.XXI.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El alumno</a:t>
            </a:r>
            <a:r>
              <a:rPr lang="es-ES" sz="14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debe intervenir activamente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transformar la mera información en conocimiento útil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que le sirva para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construir un mundo personal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creativamente, le ayude a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plantearse cuestiones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 </a:t>
            </a:r>
            <a:r>
              <a:rPr lang="es-ES" sz="12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se involucre activamente </a:t>
            </a:r>
            <a:r>
              <a:rPr lang="es-ES" sz="120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en la tarea apasionante de buscar respuestas.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C5047D-0D0A-0F53-8C63-9874B52C7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81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29E42-5385-DE67-9C11-83FD00B7C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54E10AE-5124-6CEC-B447-F492A997B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60E40C-E132-1BB6-49DD-6096462B6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7B3343E-AA1E-494A-ADB1-89D2AB0C9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76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0953-BEF1-97DA-D06B-4F2C278B5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73DB16D-0B5B-C678-1DC0-D4271A612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61C652-9160-32C2-8251-4F70AB8A9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La imagen representa un </a:t>
            </a:r>
            <a:r>
              <a:rPr lang="es-ES" b="1" dirty="0"/>
              <a:t>modelo del proceso de aprendizaje humano</a:t>
            </a:r>
            <a:r>
              <a:rPr lang="es-ES" dirty="0"/>
              <a:t>, centrado en la interacción entre los </a:t>
            </a:r>
            <a:r>
              <a:rPr lang="es-ES" b="1" dirty="0"/>
              <a:t>sistemas de memoria</a:t>
            </a:r>
            <a:r>
              <a:rPr lang="es-ES" dirty="0"/>
              <a:t> y otros sistemas que influyen en el comportamiento del estudiante.</a:t>
            </a:r>
          </a:p>
          <a:p>
            <a:pPr>
              <a:buNone/>
            </a:pPr>
            <a:r>
              <a:rPr lang="es-ES" b="1" dirty="0"/>
              <a:t>Componentes clave del esquema: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Entrada de Información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Es el punto de inicio. Representa la información que recibe el estudiante del entorno (por ejemplo, lo que ve, escucha o experimenta).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Memoria a Corto Plazo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Almacena temporalmente la información que acaba de ingresar. Esta memoria es limitada y transitoria.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Sistema Efectivo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Está relacionado con los </a:t>
            </a:r>
            <a:r>
              <a:rPr lang="es-ES" b="1" dirty="0"/>
              <a:t>sentimientos y emociones</a:t>
            </a:r>
            <a:r>
              <a:rPr lang="es-ES" dirty="0"/>
              <a:t>. Afecta la forma en que se procesa la información y puede influir en la motivación y el interés del estudiante.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Memoria de Trabajo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Es el espacio mental donde se manipula activamente la información. Se usa para razonar, resolver problemas y tomar decisiones inmediatas.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Memoria a Largo Plazo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Almacena conocimientos y experiencias consolidadas. La información significativa o repetida puede transferirse aquí desde la memoria de trabajo.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Sistema Motor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Relacionado con las </a:t>
            </a:r>
            <a:r>
              <a:rPr lang="es-ES" b="1" dirty="0"/>
              <a:t>acciones o respuestas físicas</a:t>
            </a:r>
            <a:r>
              <a:rPr lang="es-ES" dirty="0"/>
              <a:t> del estudiante. Permite aplicar lo aprendido a través de la conducta.</a:t>
            </a:r>
          </a:p>
          <a:p>
            <a:pPr>
              <a:buFont typeface="+mj-lt"/>
              <a:buAutoNum type="arabicPeriod"/>
            </a:pPr>
            <a:endParaRPr lang="es-ES" dirty="0"/>
          </a:p>
          <a:p>
            <a:pPr>
              <a:buNone/>
            </a:pPr>
            <a:r>
              <a:rPr lang="es-ES" b="1" dirty="0"/>
              <a:t>🧠 El aprendizaje como proceso integral</a:t>
            </a:r>
          </a:p>
          <a:p>
            <a:pPr>
              <a:buNone/>
            </a:pPr>
            <a:r>
              <a:rPr lang="es-ES" b="1" dirty="0"/>
              <a:t>El aprendizaje humano</a:t>
            </a:r>
            <a:r>
              <a:rPr lang="es-ES" dirty="0"/>
              <a:t> se basa en la interacción dinámica entre </a:t>
            </a:r>
            <a:r>
              <a:rPr lang="es-ES" b="1" dirty="0"/>
              <a:t>tres sistemas de memoria</a:t>
            </a:r>
            <a:r>
              <a:rPr lang="es-E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Memoria a corto plazo</a:t>
            </a:r>
            <a:r>
              <a:rPr lang="es-ES" dirty="0"/>
              <a:t>: recibe y retiene información de forma temporal.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Memoria de trabajo</a:t>
            </a:r>
            <a:r>
              <a:rPr lang="es-ES" dirty="0"/>
              <a:t>: manipula activamente la información para su procesamiento inmediato.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Memoria a largo plazo</a:t>
            </a:r>
            <a:r>
              <a:rPr lang="es-ES" dirty="0"/>
              <a:t>: almacena conocimientos consolidados y experiencias duraderas.</a:t>
            </a:r>
          </a:p>
          <a:p>
            <a:pPr>
              <a:buNone/>
            </a:pPr>
            <a:r>
              <a:rPr lang="es-ES" dirty="0"/>
              <a:t>Estos sistemas están influenciados por: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El sistema afectivo</a:t>
            </a:r>
            <a:r>
              <a:rPr lang="es-ES" dirty="0"/>
              <a:t>, que regula las emociones y la motivación, afectando la atención y la retención.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El sistema motor</a:t>
            </a:r>
            <a:r>
              <a:rPr lang="es-ES" dirty="0"/>
              <a:t>, encargado de traducir lo aprendido en acciones y respuestas.</a:t>
            </a:r>
          </a:p>
          <a:p>
            <a:r>
              <a:rPr lang="es-ES" dirty="0"/>
              <a:t>👉 </a:t>
            </a:r>
            <a:r>
              <a:rPr lang="es-ES" b="1" dirty="0"/>
              <a:t>Conclusión</a:t>
            </a:r>
            <a:r>
              <a:rPr lang="es-ES" dirty="0"/>
              <a:t>: El aprendizaje no es solo cognitivo; es un proceso emocional y conductual que involucra la memoria, los sentimientos y las acciones del estudiante.</a:t>
            </a:r>
          </a:p>
          <a:p>
            <a:pPr>
              <a:buFont typeface="+mj-lt"/>
              <a:buAutoNum type="arabicPeriod"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3A672F-F6B5-890F-4FB9-29D0E1A29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43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179CD-E6F3-F08E-8C01-4D05700C6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9BAE915-FF6B-F44C-19BF-75622629AC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872FDF-6FE7-4416-9E37-9F32061B8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presentación se estructura en dos partes diferenciadas:</a:t>
            </a:r>
          </a:p>
          <a:p>
            <a:r>
              <a:rPr lang="es-ES" dirty="0"/>
              <a:t>La </a:t>
            </a:r>
            <a:r>
              <a:rPr lang="es-ES" dirty="0" err="1"/>
              <a:t>primeraparte</a:t>
            </a:r>
            <a:r>
              <a:rPr lang="es-ES" dirty="0"/>
              <a:t> consiste en reforzar las ideas clave del Aprendizaje Significativo</a:t>
            </a:r>
          </a:p>
          <a:p>
            <a:r>
              <a:rPr lang="es-ES" dirty="0"/>
              <a:t>La segunda parte </a:t>
            </a:r>
            <a:r>
              <a:rPr lang="es-ES" dirty="0" err="1"/>
              <a:t>cconsiste</a:t>
            </a:r>
            <a:r>
              <a:rPr lang="es-ES" dirty="0"/>
              <a:t> en la aplicación práctica del modelado de conocimiento en educación superior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97E39F-C847-999A-4CB8-790AEED94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68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5587E-8994-14A1-939A-42837CFEC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DBF8F1-878B-CC84-6A44-24BE2DAD7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132C54F-B105-EC1D-595B-FC85EC79C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35DAF7-7711-20A1-D5F4-A3B428F94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503C4B0-A82C-497E-A667-41FFA619A4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3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2DDD5-B179-8D33-E206-E8EC18C6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840110" cy="466344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lnSpc>
                <a:spcPct val="100000"/>
              </a:lnSpc>
              <a:defRPr sz="6000" b="1" i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219809-9823-E5C1-322B-DCDB7769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5559552"/>
            <a:ext cx="6840110" cy="475938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" noProof="0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4109FC96-A524-9411-F587-93938397D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3736" y="0"/>
            <a:ext cx="4398264" cy="6857999"/>
          </a:xfrm>
          <a:noFill/>
        </p:spPr>
        <p:txBody>
          <a:bodyPr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787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del patrón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529584"/>
            <a:ext cx="10360152" cy="2231136"/>
          </a:xfrm>
        </p:spPr>
        <p:txBody>
          <a:bodyPr rtlCol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832" y="822960"/>
            <a:ext cx="7040880" cy="521208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6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maestro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33088" cy="6858000"/>
          </a:xfrm>
          <a:noFill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7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del patrón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850392"/>
          </a:xfrm>
          <a:solidFill>
            <a:schemeClr val="accent1">
              <a:lumMod val="75000"/>
            </a:schemeClr>
          </a:solidFill>
        </p:spPr>
        <p:txBody>
          <a:bodyPr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 rtlCol="0"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7" name="Marcador de contenido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1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612648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048" y="822960"/>
            <a:ext cx="4069080" cy="1901952"/>
          </a:xfr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283464">
              <a:defRPr sz="1600">
                <a:solidFill>
                  <a:schemeClr val="bg1"/>
                </a:solidFill>
              </a:defRPr>
            </a:lvl2pPr>
            <a:lvl3pPr marL="566928">
              <a:defRPr sz="1400">
                <a:solidFill>
                  <a:schemeClr val="bg1"/>
                </a:solidFill>
              </a:defRPr>
            </a:lvl3pPr>
            <a:lvl4pPr marL="859536">
              <a:defRPr sz="1200">
                <a:solidFill>
                  <a:schemeClr val="bg1"/>
                </a:solidFill>
              </a:defRPr>
            </a:lvl4pPr>
            <a:lvl5pPr marL="1152144"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4" name="Marcador de posición de imagen 8">
            <a:extLst>
              <a:ext uri="{FF2B5EF4-FFF2-40B4-BE49-F238E27FC236}">
                <a16:creationId xmlns:a16="http://schemas.microsoft.com/office/drawing/2014/main" id="{CFC01E54-865D-1B08-43CC-2D0128CEC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016"/>
            <a:ext cx="12192000" cy="3300984"/>
          </a:xfrm>
          <a:solidFill>
            <a:schemeClr val="accent4">
              <a:lumMod val="7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72422ED3-8684-C41B-4675-BBDC2C8E5B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F9CE6B05-7A34-DD4C-91AD-29F26B6F9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36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Escala de tiempo de tabla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s-ES" dirty="0"/>
            </a:lvl1pPr>
          </a:lstStyle>
          <a:p>
            <a:pPr lvl="0" rtl="0">
              <a:lnSpc>
                <a:spcPct val="100000"/>
              </a:lnSpc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/>
              <a:t>Martes, 2 de febrero de 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/>
              <a:t>Ejemplo de Texto de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05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38912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maestro</a:t>
            </a:r>
          </a:p>
        </p:txBody>
      </p:sp>
      <p:sp>
        <p:nvSpPr>
          <p:cNvPr id="9" name="Marcador de posición de contenido 5">
            <a:extLst>
              <a:ext uri="{FF2B5EF4-FFF2-40B4-BE49-F238E27FC236}">
                <a16:creationId xmlns:a16="http://schemas.microsoft.com/office/drawing/2014/main" id="{380C9AC2-080F-B7EB-E5D9-98A11923C1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3529584"/>
            <a:ext cx="4389120" cy="2350008"/>
          </a:xfrm>
        </p:spPr>
        <p:txBody>
          <a:bodyPr rtlCol="0"/>
          <a:lstStyle>
            <a:lvl1pPr marL="285750" indent="-28575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2" name="Marcador de posición de imagen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0616" y="0"/>
            <a:ext cx="6501384" cy="6857999"/>
          </a:xfrm>
          <a:noFill/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7" name="Marcador de posición de pie de página 6">
            <a:extLst>
              <a:ext uri="{FF2B5EF4-FFF2-40B4-BE49-F238E27FC236}">
                <a16:creationId xmlns:a16="http://schemas.microsoft.com/office/drawing/2014/main" id="{B5DF0DBE-FBE3-E653-13B1-8A27023E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4339096C-E86B-C5A9-1F2F-E4FD0552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8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754880" cy="41148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5175504"/>
            <a:ext cx="4754880" cy="9144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maestro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 rtlCol="0"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14" name="Marcador de posición de pie de página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5" name="Marcador de posición de número de diapositiva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3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5120" y="822960"/>
            <a:ext cx="4754880" cy="411480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maestro</a:t>
            </a:r>
          </a:p>
        </p:txBody>
      </p:sp>
      <p:sp>
        <p:nvSpPr>
          <p:cNvPr id="2" name="Marcador de posición de imagen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7999"/>
          </a:xfrm>
          <a:solidFill>
            <a:schemeClr val="bg1">
              <a:lumMod val="95000"/>
            </a:schemeClr>
          </a:solidFill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48F38D-10C4-434A-0F9B-619CCAB67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0" y="5175504"/>
            <a:ext cx="4754880" cy="9144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3350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2E9B473-9612-90C4-92F3-3DAB99570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02336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023360" cy="1920240"/>
          </a:xfrm>
        </p:spPr>
        <p:txBody>
          <a:bodyPr rtlCol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59FE3EB-4655-2339-C82A-C74B21F765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86400" y="822960"/>
            <a:ext cx="5861304" cy="4846320"/>
          </a:xfrm>
        </p:spPr>
        <p:txBody>
          <a:bodyPr rtlCol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E24F3A78-F067-8639-9E61-32AE80986E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007608"/>
            <a:ext cx="12192000" cy="8503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>
            <a:lvl1pPr marL="0" indent="0" algn="l">
              <a:buNone/>
              <a:defRPr/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FFD9871F-9716-E693-46E0-C82668C233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76547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33B6AA57-B313-9EB7-BDE7-E6B64F9104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2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2280" y="822960"/>
            <a:ext cx="4663440" cy="192024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maestro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8192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5" name="Marcador de posición de contenido 5">
            <a:extLst>
              <a:ext uri="{FF2B5EF4-FFF2-40B4-BE49-F238E27FC236}">
                <a16:creationId xmlns:a16="http://schemas.microsoft.com/office/drawing/2014/main" id="{71B91E2B-214A-27EB-DD9A-E9FF3D8BFB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12280" y="3529584"/>
            <a:ext cx="4663440" cy="2350008"/>
          </a:xfrm>
        </p:spPr>
        <p:txBody>
          <a:bodyPr rtlCol="0"/>
          <a:lstStyle>
            <a:lvl1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CD0CFB59-AAC5-2429-8ABD-5C7810D2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2280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4BBF308-C3AC-92A2-F532-FF8180F4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7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del patrón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667512"/>
          </a:xfrm>
          <a:solidFill>
            <a:schemeClr val="accent1">
              <a:lumMod val="75000"/>
            </a:schemeClr>
          </a:solidFill>
        </p:spPr>
        <p:txBody>
          <a:bodyPr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937760" cy="2103120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7" name="Marcador de contenido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3529584"/>
            <a:ext cx="4937760" cy="2103120"/>
          </a:xfrm>
        </p:spPr>
        <p:txBody>
          <a:bodyPr rtlCol="0"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"/>
              <a:t>haga clic para modificar el estilo del título del patrón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/>
          <a:lstStyle>
            <a:lvl1pPr marL="0" indent="0" algn="l">
              <a:buNone/>
              <a:defRPr sz="1800"/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ADC6F7A-27D8-EC45-FC60-C8858243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3200400" cy="2286000"/>
          </a:xfrm>
        </p:spPr>
        <p:txBody>
          <a:bodyPr rtlCol="0"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2EA7E2BE-086F-5B51-B0E9-BDC91DF14B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61104" y="3529584"/>
            <a:ext cx="6986016" cy="2231136"/>
          </a:xfrm>
        </p:spPr>
        <p:txBody>
          <a:bodyPr rtlCol="0"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8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1F663A-C2C8-12B2-AE7C-318452D5F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s"/>
              <a:t>Haga clic para modificar los estilos de texto del patrón</a:t>
            </a:r>
          </a:p>
          <a:p>
            <a:pPr lvl="1" rtl="0"/>
            <a:r>
              <a:rPr lang="es"/>
              <a:t>Segundo nivel</a:t>
            </a:r>
          </a:p>
          <a:p>
            <a:pPr lvl="2" rtl="0"/>
            <a:r>
              <a:rPr lang="es"/>
              <a:t>Tercer nivel</a:t>
            </a:r>
          </a:p>
          <a:p>
            <a:pPr lvl="3" rtl="0"/>
            <a:r>
              <a:rPr lang="es"/>
              <a:t>Cuarto nivel</a:t>
            </a:r>
          </a:p>
          <a:p>
            <a:pPr lvl="4" rtl="0"/>
            <a:r>
              <a:rPr lang="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FBFC1D-3B9C-EFD1-A014-1F648ADDB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7704" y="6181344"/>
            <a:ext cx="67056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>
                <a:solidFill>
                  <a:schemeClr val="tx1">
                    <a:alpha val="78000"/>
                  </a:schemeClr>
                </a:solidFill>
              </a:defRPr>
            </a:lvl1pPr>
          </a:lstStyle>
          <a:p>
            <a:pPr rtl="0"/>
            <a:fld id="{8058A7CE-F400-7B46-9E16-10D36E8C32FD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4" name="Marcador de posición de título 3">
            <a:extLst>
              <a:ext uri="{FF2B5EF4-FFF2-40B4-BE49-F238E27FC236}">
                <a16:creationId xmlns:a16="http://schemas.microsoft.com/office/drawing/2014/main" id="{B6EF3F5B-2BD7-A240-5E66-C3D2B092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Haga clic para modificar el estilo de título del patrón</a:t>
            </a:r>
          </a:p>
        </p:txBody>
      </p:sp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6F9A4BCD-3A82-7BB7-3BDC-2B533BA40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3" r:id="rId4"/>
    <p:sldLayoutId id="2147483669" r:id="rId5"/>
    <p:sldLayoutId id="2147483666" r:id="rId6"/>
    <p:sldLayoutId id="2147483661" r:id="rId7"/>
    <p:sldLayoutId id="2147483667" r:id="rId8"/>
    <p:sldLayoutId id="2147483670" r:id="rId9"/>
    <p:sldLayoutId id="2147483663" r:id="rId10"/>
    <p:sldLayoutId id="2147483671" r:id="rId11"/>
    <p:sldLayoutId id="2147483672" r:id="rId12"/>
    <p:sldLayoutId id="2147483664" r:id="rId13"/>
    <p:sldLayoutId id="214748367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9536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52144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44752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3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hyperlink" Target="https://es.wikipedia.org/wiki/David_Ausube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6" Type="http://schemas.microsoft.com/office/2007/relationships/diagramDrawing" Target="../diagrams/drawing5.xml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4.xml"/><Relationship Id="rId5" Type="http://schemas.openxmlformats.org/officeDocument/2006/relationships/image" Target="../media/image6.png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hyperlink" Target="https://es.wikipedia.org/wiki/David_Ausubel" TargetMode="Externa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s://www.unavarra.es/sites/la-upna/la-universidad/historia/doctores-honoris-causa.html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hyperlink" Target="https://www.ihmc.us/joseph-novak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hmc.us/joseph-novak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antoniballester.com/2018/10/24/quien-es-joseph-d-novak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onlinelibrary.wiley.com/doi/10.1002/tea.3660240302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43.jpeg"/><Relationship Id="rId4" Type="http://schemas.openxmlformats.org/officeDocument/2006/relationships/image" Target="../media/image3.png"/><Relationship Id="rId9" Type="http://schemas.openxmlformats.org/officeDocument/2006/relationships/hyperlink" Target="https://en.wikipedia.org/wiki/Marcia_Linn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emf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12" Type="http://schemas.openxmlformats.org/officeDocument/2006/relationships/oleObject" Target="../embeddings/oleObject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hyperlink" Target="https://www3.gobiernodecanarias.org/medusa/ecoblog/dmormar/tag/diagrama-v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4.png"/><Relationship Id="rId5" Type="http://schemas.openxmlformats.org/officeDocument/2006/relationships/image" Target="../media/image6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hyperlink" Target="https://www.infobae.com/tecno/2017/02/11/los-10-inventos-de-thomas-edison-que-cambiaron-el-mundo-para-siempr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61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2.png"/><Relationship Id="rId7" Type="http://schemas.openxmlformats.org/officeDocument/2006/relationships/diagramData" Target="../diagrams/data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8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2.png"/><Relationship Id="rId7" Type="http://schemas.openxmlformats.org/officeDocument/2006/relationships/diagramData" Target="../diagrams/data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9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2.png"/><Relationship Id="rId7" Type="http://schemas.openxmlformats.org/officeDocument/2006/relationships/diagramData" Target="../diagrams/data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10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jpe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image" Target="../media/image2.png"/><Relationship Id="rId7" Type="http://schemas.openxmlformats.org/officeDocument/2006/relationships/diagramData" Target="../diagrams/data1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1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CKH5xk8X-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74.png"/><Relationship Id="rId5" Type="http://schemas.openxmlformats.org/officeDocument/2006/relationships/image" Target="../media/image6.png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hyperlink" Target="https://www.miteco.gob.es/es/ceneam/recursos/pag-web/materiales-educativos/carta_tierra.html" TargetMode="External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earthcharter.org/read-the-earth-charter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hyperlink" Target="https://biblioteca.oapn.es/cgi-bin/koha/opac-detail.pl?biblionumber=65297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2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hyperlink" Target="https://www.casadellibro.com/libro-inteligencias-multiples-la-teoria-en-la-practica/9788449336256/978852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5B0A024-4E06-BC4D-6379-140FB0CA4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878" y="-22135"/>
            <a:ext cx="7806290" cy="2344123"/>
          </a:xfrm>
        </p:spPr>
        <p:txBody>
          <a:bodyPr rtlCol="0"/>
          <a:lstStyle/>
          <a:p>
            <a:pPr algn="ctr" rtl="0"/>
            <a:r>
              <a:rPr lang="es" sz="3200" dirty="0"/>
              <a:t>APLICACIÓN DEL APRENDIZAJE SIGNIFICATIVO EN EDUCACIÓN SUPERIOR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839A915F-4535-0AC8-B3DC-DA14AB24B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9397" y="3038560"/>
            <a:ext cx="6391656" cy="2908426"/>
          </a:xfrm>
        </p:spPr>
        <p:txBody>
          <a:bodyPr rtlCol="0"/>
          <a:lstStyle/>
          <a:p>
            <a:pPr algn="ctr" rtl="0"/>
            <a:r>
              <a:rPr lang="es" sz="2000" b="1" dirty="0"/>
              <a:t>Maider Pérez de Villarreal Zufiaurre</a:t>
            </a:r>
          </a:p>
          <a:p>
            <a:pPr algn="ctr" rtl="0"/>
            <a:r>
              <a:rPr lang="es" sz="2000" dirty="0"/>
              <a:t>Profesora Contratada Doctora</a:t>
            </a:r>
          </a:p>
          <a:p>
            <a:pPr algn="ctr" rtl="0"/>
            <a:r>
              <a:rPr lang="es" sz="2000" dirty="0"/>
              <a:t>Didáctica de Ciencias Experimentales</a:t>
            </a:r>
          </a:p>
          <a:p>
            <a:pPr algn="ctr" rtl="0"/>
            <a:r>
              <a:rPr lang="es" sz="2000" dirty="0"/>
              <a:t>Departamento de Ciencias</a:t>
            </a:r>
          </a:p>
          <a:p>
            <a:pPr algn="ctr" rtl="0"/>
            <a:r>
              <a:rPr lang="es" sz="2000" b="1" dirty="0"/>
              <a:t>Universidad Pública de Navarra</a:t>
            </a:r>
          </a:p>
          <a:p>
            <a:pPr algn="ctr" rtl="0"/>
            <a:r>
              <a:rPr lang="es" sz="2000" dirty="0"/>
              <a:t>Tel: 948 16 92 46</a:t>
            </a:r>
          </a:p>
          <a:p>
            <a:pPr algn="ctr" rtl="0"/>
            <a:r>
              <a:rPr lang="es-ES" sz="2000" dirty="0"/>
              <a:t>E</a:t>
            </a:r>
            <a:r>
              <a:rPr lang="es" sz="2000" dirty="0"/>
              <a:t>mail: maider.perezdevillarreal@unavarra.es</a:t>
            </a:r>
          </a:p>
          <a:p>
            <a:pPr rtl="0"/>
            <a:endParaRPr lang="es" dirty="0"/>
          </a:p>
          <a:p>
            <a:pPr rtl="0"/>
            <a:endParaRPr lang="es" dirty="0"/>
          </a:p>
        </p:txBody>
      </p:sp>
      <p:pic>
        <p:nvPicPr>
          <p:cNvPr id="16" name="Marcador de posición de imagen 15" descr="Mariposa en un palo">
            <a:extLst>
              <a:ext uri="{FF2B5EF4-FFF2-40B4-BE49-F238E27FC236}">
                <a16:creationId xmlns:a16="http://schemas.microsoft.com/office/drawing/2014/main" id="{1FFACDF2-AF68-34D8-169A-35C6DD869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3" b="43"/>
          <a:stretch/>
        </p:blipFill>
        <p:spPr>
          <a:xfrm>
            <a:off x="8959258" y="1416469"/>
            <a:ext cx="3127967" cy="4964520"/>
          </a:xfrm>
        </p:spPr>
      </p:pic>
      <p:pic>
        <p:nvPicPr>
          <p:cNvPr id="7" name="Imagen 6" descr="TÍTULO DE LA PRESENTACIÓN DE MAIDER PÉREZ DE VILLARREAL">
            <a:extLst>
              <a:ext uri="{FF2B5EF4-FFF2-40B4-BE49-F238E27FC236}">
                <a16:creationId xmlns:a16="http://schemas.microsoft.com/office/drawing/2014/main" id="{21FB8182-620D-7F6F-58AE-901C96636A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2987"/>
          <a:stretch/>
        </p:blipFill>
        <p:spPr>
          <a:xfrm>
            <a:off x="9791700" y="5591955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337812-24CE-35EF-58E7-B52F72271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8AFBFAD-9F5F-2DAE-61B4-016E9E9CF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660" y="1149926"/>
            <a:ext cx="1404991" cy="1404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E6592-08A9-EF9B-0A7F-79EAE9EEB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6" name="Imagen 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B16F313-D4C9-3E17-8D83-8EFC1AE875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874" b="17999"/>
          <a:stretch/>
        </p:blipFill>
        <p:spPr>
          <a:xfrm>
            <a:off x="590388" y="3131130"/>
            <a:ext cx="1926096" cy="21705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73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29 0.06065 C -0.25053 0.06875 -0.23568 0.07662 -0.22943 0.08657 C -0.22279 0.09768 -0.21967 0.11065 -0.21628 0.12361 C -0.21316 0.13657 -0.21628 0.14768 -0.21967 0.15972 C -0.22279 0.1706 -0.22774 0.18264 -0.23907 0.19259 C -0.24883 0.20254 -0.26498 0.21065 -0.28269 0.21666 C -0.29896 0.22268 -0.31836 0.22662 -0.33776 0.2287 C -0.35717 0.23055 -0.37683 0.23055 -0.39454 0.2287 C -0.41394 0.22662 -0.43178 0.22176 -0.44636 0.21365 C -0.46094 0.20671 -0.47383 0.19768 -0.48034 0.18657 C -0.48855 0.17662 -0.49167 0.16273 -0.49167 0.15162 C -0.49336 0.14074 -0.49167 0.12754 -0.48347 0.11666 C -0.47553 0.10671 -0.46094 0.09861 -0.44154 0.09467 C -0.42214 0.09166 -0.40248 0.0956 -0.38972 0.10254 C -0.37826 0.10972 -0.37032 0.1206 -0.36862 0.13356 C -0.36862 0.14676 -0.37032 0.15856 -0.37826 0.16875 C -0.38646 0.1787 -0.38477 0.18055 -0.41732 0.19375 C -0.44636 0.20764 -0.47553 0.2037 -0.49336 0.20463 C -0.51107 0.20463 -0.52566 0.20069 -0.54362 0.19676 C -0.56303 0.19166 -0.57917 0.18264 -0.59037 0.17453 C -0.60183 0.16666 -0.60664 0.15671 -0.61316 0.14074 C -0.61797 0.12453 -0.61797 0.11666 -0.61797 0.10463 C -0.61797 0.09259 -0.61797 0.08055 -0.61797 0.06875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3747E-35D5-0431-6CDC-317BF6459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6B1EF88-45A4-6209-2EAA-C2596A6E0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2D2062-3618-D642-A86B-6199872C6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F40A67-AF13-2AB8-5143-E9968C39C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9438EA-D20D-FFC6-A304-7865808E2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5B33D29-1652-39CB-D02E-DBA8BB557F1D}"/>
              </a:ext>
            </a:extLst>
          </p:cNvPr>
          <p:cNvSpPr txBox="1"/>
          <p:nvPr/>
        </p:nvSpPr>
        <p:spPr>
          <a:xfrm>
            <a:off x="404622" y="45061"/>
            <a:ext cx="8401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SISTEMA EDUCATIVO: NECESIDAD DE INNOVACIÓN</a:t>
            </a: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3DFE0CA3-6FE6-FC21-41A3-E8AEA45533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788" y="3502672"/>
            <a:ext cx="4490422" cy="2987801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</p:pic>
      <p:pic>
        <p:nvPicPr>
          <p:cNvPr id="3" name="Picture 4" descr="C:\WINNT\Profiles\fermin\Escritorio\TRANSPARENCIAS maría\UPV1.jpg">
            <a:extLst>
              <a:ext uri="{FF2B5EF4-FFF2-40B4-BE49-F238E27FC236}">
                <a16:creationId xmlns:a16="http://schemas.microsoft.com/office/drawing/2014/main" id="{0FB08C0B-CBFE-8523-A94F-781F85861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11" y="1570596"/>
            <a:ext cx="4747315" cy="491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7D60F3-D4BD-B3E1-2918-B38444A2D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6314" y="1777641"/>
            <a:ext cx="1473776" cy="14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3.33333E-6 C -0.00573 0.0081 0.00911 0.01597 0.01536 0.02592 C 0.022 0.03703 0.02513 0.05 0.02851 0.06296 C 0.03164 0.07592 0.02851 0.08703 0.02513 0.09907 C 0.022 0.10995 0.01706 0.12199 0.00573 0.13194 C -0.00404 0.14189 -0.02018 0.15 -0.03789 0.15602 C -0.05417 0.16203 -0.07357 0.16597 -0.09297 0.16805 C -0.11237 0.1699 -0.13203 0.1699 -0.14974 0.16805 C -0.16914 0.16597 -0.18698 0.16111 -0.20156 0.15301 C -0.21615 0.14606 -0.22904 0.13703 -0.23555 0.12592 C -0.24375 0.11597 -0.24688 0.10208 -0.24688 0.09097 C -0.24857 0.08009 -0.24688 0.06689 -0.23867 0.05602 C -0.23073 0.04606 -0.21615 0.03796 -0.19675 0.03402 C -0.17735 0.03102 -0.15768 0.03495 -0.14492 0.04189 C -0.13347 0.04907 -0.12552 0.05995 -0.12383 0.07291 C -0.12383 0.08611 -0.12552 0.09791 -0.13347 0.1081 C -0.14167 0.11805 -0.13998 0.1199 -0.17253 0.1331 C -0.20156 0.14699 -0.23073 0.14305 -0.24857 0.14398 C -0.26628 0.14398 -0.28086 0.14004 -0.29883 0.13611 C -0.31823 0.13102 -0.33438 0.12199 -0.34557 0.11389 C -0.35703 0.10602 -0.36185 0.09606 -0.36836 0.08009 C -0.37318 0.06389 -0.37318 0.05602 -0.37318 0.04398 C -0.37318 0.03194 -0.37318 0.0199 -0.37318 0.0081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4440-984A-75AF-E96B-011BC3DE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A38C089-439D-9B84-698A-C7C4ECE83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B5E693-F679-B5FB-9B3C-DA4EAB22B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59EC294-7C92-5F4E-1AC4-8EBBD8282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54BF3DD-8080-75EE-FADA-8A90FBE2C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BFC8473-E25D-0341-F22C-8ABBB03524F3}"/>
              </a:ext>
            </a:extLst>
          </p:cNvPr>
          <p:cNvGraphicFramePr/>
          <p:nvPr/>
        </p:nvGraphicFramePr>
        <p:xfrm>
          <a:off x="1965960" y="1726274"/>
          <a:ext cx="7215077" cy="50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61826F47-36C0-4024-5DF4-8225F6FA0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AGENDA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9DF1E29-BD4D-ACA5-E519-4826C504E3A0}"/>
              </a:ext>
            </a:extLst>
          </p:cNvPr>
          <p:cNvSpPr/>
          <p:nvPr/>
        </p:nvSpPr>
        <p:spPr>
          <a:xfrm>
            <a:off x="1965960" y="1783080"/>
            <a:ext cx="3300985" cy="4754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3AF0A4CC-BAEB-5178-F157-DCAE110508C4}"/>
              </a:ext>
            </a:extLst>
          </p:cNvPr>
          <p:cNvSpPr/>
          <p:nvPr/>
        </p:nvSpPr>
        <p:spPr>
          <a:xfrm>
            <a:off x="1913727" y="4209905"/>
            <a:ext cx="40667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1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5948D-8865-8A55-0ECF-EC433198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ACF2287-4D3D-C78C-BC04-AFC6C4F3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9A98DD0-7379-9AEC-E3C8-8657E6B4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FF152BB-5A95-B0BD-37C6-C90E81085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8DE376-B42C-820B-30A0-8547C2C67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FFA4D5D-3022-C89B-CC5C-EF1157B60916}"/>
              </a:ext>
            </a:extLst>
          </p:cNvPr>
          <p:cNvSpPr txBox="1"/>
          <p:nvPr/>
        </p:nvSpPr>
        <p:spPr>
          <a:xfrm>
            <a:off x="126760" y="45061"/>
            <a:ext cx="7627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PRINCIPIOS TEÓRICOS BÁSICOS DEL 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0428ED-86F9-8228-E9F8-1277A125E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" y="1368716"/>
            <a:ext cx="12041633" cy="5426612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1D778237-4D0E-4EA9-D279-6F8C6D19DE86}"/>
              </a:ext>
            </a:extLst>
          </p:cNvPr>
          <p:cNvSpPr/>
          <p:nvPr/>
        </p:nvSpPr>
        <p:spPr>
          <a:xfrm>
            <a:off x="3721608" y="2121408"/>
            <a:ext cx="2751716" cy="1764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09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CD71-422F-2276-33A1-C67C7C04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9C836C7-5BB2-20D7-A85F-2F66A20CAD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E499CE-FB0E-861A-5BE0-54B36904F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271519-8BED-4388-08C2-D775F4193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8A37D6-0A44-7061-973C-779D91199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56F37C7-5283-C80F-418B-4B9C92D8EF19}"/>
              </a:ext>
            </a:extLst>
          </p:cNvPr>
          <p:cNvSpPr txBox="1"/>
          <p:nvPr/>
        </p:nvSpPr>
        <p:spPr>
          <a:xfrm>
            <a:off x="126760" y="45061"/>
            <a:ext cx="7627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TEORÍA DEL AS DE AUSUBEL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B49933-CAC2-9E72-AE1E-028C6BF883AC}"/>
              </a:ext>
            </a:extLst>
          </p:cNvPr>
          <p:cNvSpPr txBox="1"/>
          <p:nvPr/>
        </p:nvSpPr>
        <p:spPr>
          <a:xfrm>
            <a:off x="126760" y="3868719"/>
            <a:ext cx="11891399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“Si tuviese que reducir toda la psicología educativa a un solo principio, enunciaría este:</a:t>
            </a:r>
          </a:p>
          <a:p>
            <a:pPr algn="ctr"/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El factor más importante que influye en el aprendizaje es lo que el alumno/a ya sabe. Averígüese esto y enséñese</a:t>
            </a:r>
          </a:p>
          <a:p>
            <a:pPr algn="ctr"/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 consecuentemente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”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(David, P. Ausubel, 1978)</a:t>
            </a:r>
          </a:p>
        </p:txBody>
      </p:sp>
      <p:pic>
        <p:nvPicPr>
          <p:cNvPr id="4" name="Picture 2" descr="Biografia de David Ausubel">
            <a:hlinkClick r:id="rId7"/>
            <a:extLst>
              <a:ext uri="{FF2B5EF4-FFF2-40B4-BE49-F238E27FC236}">
                <a16:creationId xmlns:a16="http://schemas.microsoft.com/office/drawing/2014/main" id="{C1ACB77D-8E8B-3906-2C12-CC1542B8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71" y="1537631"/>
            <a:ext cx="2334662" cy="18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4525E1F-0D9D-7066-5E52-C9612849EB4B}"/>
              </a:ext>
            </a:extLst>
          </p:cNvPr>
          <p:cNvSpPr txBox="1"/>
          <p:nvPr/>
        </p:nvSpPr>
        <p:spPr>
          <a:xfrm>
            <a:off x="75183" y="1680652"/>
            <a:ext cx="522248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“La variable independiente más significativa que influye sobre la capacidad del alumnado para adquirir nuevos conocimientos en un campo, es </a:t>
            </a:r>
            <a:r>
              <a:rPr lang="es-ES" b="1" dirty="0"/>
              <a:t>la adquisición de un cuerpo de conocimiento claro, estable y organizado”. </a:t>
            </a:r>
          </a:p>
          <a:p>
            <a:pPr algn="ctr"/>
            <a:r>
              <a:rPr lang="es-ES" dirty="0"/>
              <a:t>David P. Ausubel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66109D-FB3D-3277-01D1-ADD029420E92}"/>
              </a:ext>
            </a:extLst>
          </p:cNvPr>
          <p:cNvSpPr txBox="1"/>
          <p:nvPr/>
        </p:nvSpPr>
        <p:spPr>
          <a:xfrm>
            <a:off x="6096000" y="3408384"/>
            <a:ext cx="2843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Ausubel (1918-2008),</a:t>
            </a:r>
          </a:p>
          <a:p>
            <a:pPr algn="ctr"/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Universidad de Nueva York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BBA7D15-812D-84C7-0501-6EA5D2E73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2887" y="1542479"/>
            <a:ext cx="2543385" cy="21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62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8B429-3995-1746-6A3B-B957CC51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2119DD8-EB8B-77FD-22B6-F9BA9400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39B0A3-A9D9-3BFA-7A44-DA8B2A9A0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FD35E9E-9521-0845-A6E9-264E1F184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BB5BF07-CD58-2A57-1811-6E92C485F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A7141AA9-8403-6C6D-CD11-D2C945BBF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AUSUBEL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43FDE3-4BAE-CEB5-8622-20A71F1C0D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3006"/>
          <a:stretch/>
        </p:blipFill>
        <p:spPr>
          <a:xfrm>
            <a:off x="909691" y="1545137"/>
            <a:ext cx="8423565" cy="3919182"/>
          </a:xfrm>
          <a:prstGeom prst="rect">
            <a:avLst/>
          </a:prstGeom>
          <a:pattFill prst="pct75">
            <a:fgClr>
              <a:srgbClr val="F1EAE0"/>
            </a:fgClr>
            <a:bgClr>
              <a:schemeClr val="bg1"/>
            </a:bgClr>
          </a:pattFill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0D76EF-48AC-348A-DFED-DBEA10C6395D}"/>
              </a:ext>
            </a:extLst>
          </p:cNvPr>
          <p:cNvSpPr txBox="1"/>
          <p:nvPr/>
        </p:nvSpPr>
        <p:spPr>
          <a:xfrm>
            <a:off x="909691" y="5532582"/>
            <a:ext cx="8423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Diagrama que representa el AS como adquisición de nuevos conocimientos, mediante su inclusión en conceptos ya existentes en la estructura cognitiva (1), y el aprendizaje memorístico por repetición mecánica como almacenamiento aislado de los elementos de conocimiento en la estructura cognitiva (2). </a:t>
            </a:r>
          </a:p>
          <a:p>
            <a:pPr algn="ctr"/>
            <a:r>
              <a:rPr lang="es-ES" sz="1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Modificada a partir de Novak (1972, 1977).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41C655-F342-1E69-F1E9-6820FF21A8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1035" y="2720824"/>
            <a:ext cx="2130219" cy="17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19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489C-850C-527D-2177-D6154D15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67500E-9E91-6B9D-DAE4-BCAE5190A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D12F22E-986D-B875-BD94-190D02C2B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18F351-A407-C6F5-87F5-7E84D6AB3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722D6B-ED70-99A3-94E0-C8BB05103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BAE0441-5C3C-82B7-11C9-09B503A379DE}"/>
              </a:ext>
            </a:extLst>
          </p:cNvPr>
          <p:cNvSpPr txBox="1"/>
          <p:nvPr/>
        </p:nvSpPr>
        <p:spPr>
          <a:xfrm>
            <a:off x="126760" y="45061"/>
            <a:ext cx="7627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PRINCIPIOS TEÓRICOS BÁSICOS DEL 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DB477A-D057-EC86-9EAA-47EC25135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" y="1368716"/>
            <a:ext cx="12041633" cy="5426612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7810FF26-9879-080D-A34B-AFBC6798832D}"/>
              </a:ext>
            </a:extLst>
          </p:cNvPr>
          <p:cNvSpPr/>
          <p:nvPr/>
        </p:nvSpPr>
        <p:spPr>
          <a:xfrm>
            <a:off x="6105566" y="1137689"/>
            <a:ext cx="6086434" cy="22913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01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5B40F-1F93-00A8-D56B-6DE1BBE43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08ABCA-45B0-85A4-C497-D91E7FE2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5FF0D12-E36C-C8A4-C739-F69C3E20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6602B6-8130-DBE9-115B-7564A5700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B1B3B9-A737-073B-A7C1-6E370B1D3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7AB370D-1B3F-9CB2-CEBF-8F068576E428}"/>
              </a:ext>
            </a:extLst>
          </p:cNvPr>
          <p:cNvSpPr txBox="1"/>
          <p:nvPr/>
        </p:nvSpPr>
        <p:spPr>
          <a:xfrm>
            <a:off x="126760" y="45061"/>
            <a:ext cx="7627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PRINCIPIOS TEÓRICOS BÁSICOS DEL 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C0165F-959D-7DE8-2A80-C83AFD6F82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981" r="51353" b="27188"/>
          <a:stretch/>
        </p:blipFill>
        <p:spPr>
          <a:xfrm>
            <a:off x="126760" y="1509842"/>
            <a:ext cx="11879312" cy="527240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9882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2F24B-64D6-5FD9-EB38-CE354A6CC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0EE971A-A1B8-3313-1EC3-48E574289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F12C70-50CD-4E33-9436-8F03FDA39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963492-4C3B-D8D0-22CB-38E8D1961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009617-6A67-6D0E-C75C-EBD217B73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72810A03-6547-DD25-8D88-8633E7F52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AUSUBEL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2C7F765-D7B5-F05F-F401-1DD0C0730D73}"/>
              </a:ext>
            </a:extLst>
          </p:cNvPr>
          <p:cNvSpPr txBox="1"/>
          <p:nvPr/>
        </p:nvSpPr>
        <p:spPr>
          <a:xfrm>
            <a:off x="134868" y="3429000"/>
            <a:ext cx="117708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Para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Ausubel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, a medida que los nuevos conocimientos son adquiridos mediante aprendizaje significativo experimentan:</a:t>
            </a:r>
          </a:p>
          <a:p>
            <a:pPr algn="just"/>
            <a:endParaRPr lang="es-E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buAutoNum type="arabicPeriod"/>
            </a:pP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Diferenciación progresiva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: enriqueciéndose con nuevos significados.</a:t>
            </a:r>
          </a:p>
          <a:p>
            <a:pPr marL="342900" indent="-342900" algn="just">
              <a:buAutoNum type="arabicPeriod"/>
            </a:pP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Reconciliación integradora: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cuando los significados de dos o más conceptos aparecen relacionados de una nueva y significativa manera.</a:t>
            </a:r>
          </a:p>
          <a:p>
            <a:pPr marL="342900" indent="-342900" algn="just">
              <a:buAutoNum type="arabicPeriod"/>
            </a:pP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Aprendizaje </a:t>
            </a:r>
            <a:r>
              <a:rPr lang="es-ES" sz="2400" b="1" dirty="0" err="1">
                <a:solidFill>
                  <a:schemeClr val="accent5">
                    <a:lumMod val="75000"/>
                  </a:schemeClr>
                </a:solidFill>
              </a:rPr>
              <a:t>supraordenado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cuando un nuevo significado conceptual sirve para integrar el significado de dos o más conceptos.</a:t>
            </a:r>
          </a:p>
        </p:txBody>
      </p:sp>
      <p:pic>
        <p:nvPicPr>
          <p:cNvPr id="4" name="Picture 2" descr="⭐ Teorías del aprendizaje Estilos de Aprendizaje">
            <a:extLst>
              <a:ext uri="{FF2B5EF4-FFF2-40B4-BE49-F238E27FC236}">
                <a16:creationId xmlns:a16="http://schemas.microsoft.com/office/drawing/2014/main" id="{ECB740DF-5F87-1257-B3E4-24E2EFB6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36" y="1617732"/>
            <a:ext cx="2262989" cy="161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n on Pedagogía (Aprendizaje Significativo)">
            <a:extLst>
              <a:ext uri="{FF2B5EF4-FFF2-40B4-BE49-F238E27FC236}">
                <a16:creationId xmlns:a16="http://schemas.microsoft.com/office/drawing/2014/main" id="{84664184-FCBE-CB19-9B5A-AACC9A1A6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69" y="1439880"/>
            <a:ext cx="2563241" cy="19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A04B415-B649-8BA6-148E-DAE5DBA3CD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5891" y="1531804"/>
            <a:ext cx="2258383" cy="18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65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30AB2-FD69-6836-3CD8-CBE2CAFC3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3DA73DB-C385-BD2B-2E0F-53CF22523D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B6C54C-55D6-53BB-39C7-9D225E459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5ECD13F-A5E3-A3D3-1EC3-BBB2D83E4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57EB2A-F9FA-4D9D-CB27-93CCFC213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07CA1AE1-7071-1C4B-2AEF-CF4EA1278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AUSUBEL</a:t>
            </a:r>
          </a:p>
        </p:txBody>
      </p:sp>
      <p:pic>
        <p:nvPicPr>
          <p:cNvPr id="4" name="Picture 2" descr="Aprendizaje significativo">
            <a:extLst>
              <a:ext uri="{FF2B5EF4-FFF2-40B4-BE49-F238E27FC236}">
                <a16:creationId xmlns:a16="http://schemas.microsoft.com/office/drawing/2014/main" id="{195B1D5A-FA4C-DC7B-475F-CB4177DD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14" y="1443225"/>
            <a:ext cx="2757396" cy="158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B1D0A8-2CF6-58B2-F9BA-95835645E665}"/>
              </a:ext>
            </a:extLst>
          </p:cNvPr>
          <p:cNvSpPr txBox="1"/>
          <p:nvPr/>
        </p:nvSpPr>
        <p:spPr>
          <a:xfrm>
            <a:off x="720436" y="3129749"/>
            <a:ext cx="11166764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Según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Ausubel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, el aprendizaje significativo requiere de:</a:t>
            </a:r>
          </a:p>
          <a:p>
            <a:pPr algn="just"/>
            <a:endParaRPr lang="es-E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buAutoNum type="arabicPeriod"/>
            </a:pP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Materiales de aprendizaje significativos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, conceptualmente transparentes. Ello implica una planificación adecuada del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</a:rPr>
              <a:t>curriculum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 y de la instrucción.</a:t>
            </a:r>
          </a:p>
          <a:p>
            <a:pPr marL="342900" indent="-342900" algn="just">
              <a:buAutoNum type="arabicPeriod"/>
            </a:pP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Una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disposición favorable por parte del alumnado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hacia este aprendizaje. Esto implica el necesario fomento de esas actitudes favorables y de la motivación correspondiente.</a:t>
            </a:r>
          </a:p>
          <a:p>
            <a:pPr marL="342900" indent="-342900" algn="just">
              <a:buAutoNum type="arabicPeriod"/>
            </a:pP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Una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estructura cognitiva apropiada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en el alumnado. Para ello, el profesor debe conocerla.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0CEEA0-83DE-452B-0AC0-8386C260B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6107" y="1494484"/>
            <a:ext cx="1742853" cy="141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27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59E95-0EC2-BB2C-FFE2-D91ECF1A0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0D7A958-9BBF-883D-7EA6-46C6FD17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C65264-1BE5-F9E9-75BC-A7A96FD34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0DCF99-3544-0C9F-8BBC-749862750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573C71C-3285-E74B-BFF0-66555D3B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7C2568F-CD46-D178-B763-D12C60BBA4F5}"/>
              </a:ext>
            </a:extLst>
          </p:cNvPr>
          <p:cNvSpPr txBox="1"/>
          <p:nvPr/>
        </p:nvSpPr>
        <p:spPr>
          <a:xfrm>
            <a:off x="126760" y="45061"/>
            <a:ext cx="7627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PRINCIPIOS TEÓRICOS BÁSICOS DEL 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655813-08BA-B244-3FA0-16C2B2F5C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" y="1368716"/>
            <a:ext cx="12041633" cy="5426612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B0361433-92FE-1F1B-AF7A-B529AD42F374}"/>
              </a:ext>
            </a:extLst>
          </p:cNvPr>
          <p:cNvSpPr/>
          <p:nvPr/>
        </p:nvSpPr>
        <p:spPr>
          <a:xfrm>
            <a:off x="-146304" y="3054096"/>
            <a:ext cx="5769864" cy="37694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1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52B89-2C4E-F85B-7BCF-FF59A37A0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550D506-90EC-6E2E-6EA3-7AE7A54C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1C238B-E4AD-E788-5BA1-593A49B7B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F2D965-337D-7915-CAEE-1EE58D7DF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4A34ADD-88D6-3076-2E0F-C5231E3AB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752B4DE-BEB3-4775-1373-1C7B1224DB6C}"/>
              </a:ext>
            </a:extLst>
          </p:cNvPr>
          <p:cNvGraphicFramePr/>
          <p:nvPr/>
        </p:nvGraphicFramePr>
        <p:xfrm>
          <a:off x="1965960" y="1726274"/>
          <a:ext cx="7215077" cy="50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8CE4E821-1E4E-7B04-68CE-C0E2CFC5D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AGENDA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77B38B7-8092-A154-F55F-C0A6CE1E88F2}"/>
              </a:ext>
            </a:extLst>
          </p:cNvPr>
          <p:cNvSpPr/>
          <p:nvPr/>
        </p:nvSpPr>
        <p:spPr>
          <a:xfrm>
            <a:off x="1965960" y="1783080"/>
            <a:ext cx="3300985" cy="4754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2E69E6B6-9FA2-990F-4354-677344AEDB21}"/>
              </a:ext>
            </a:extLst>
          </p:cNvPr>
          <p:cNvSpPr/>
          <p:nvPr/>
        </p:nvSpPr>
        <p:spPr>
          <a:xfrm>
            <a:off x="1913727" y="3136392"/>
            <a:ext cx="40667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21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426D7-7C18-E071-034A-70F5CC1EC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E984C73-F902-5E9D-C011-8A299DE5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93E25A-9EF5-A7EB-9E25-C46090BD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DF61EF-B68D-F0BC-6FCA-B5D21318C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7F7EFE-A5E3-3CE8-8B28-50B04B78B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3E694E43-B1CF-441C-1174-8F929AEA2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AUSUBEL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D4FA96A-7FF7-B1E7-52D0-261FB465C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866528"/>
              </p:ext>
            </p:extLst>
          </p:nvPr>
        </p:nvGraphicFramePr>
        <p:xfrm>
          <a:off x="3475956" y="4336610"/>
          <a:ext cx="5883444" cy="2390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4067999-FBE2-1D6A-DA8E-7E82A239E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17058"/>
              </p:ext>
            </p:extLst>
          </p:nvPr>
        </p:nvGraphicFramePr>
        <p:xfrm>
          <a:off x="4070872" y="1692956"/>
          <a:ext cx="5125331" cy="2390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D1C8786-66C5-148B-82CF-25780717CE55}"/>
              </a:ext>
            </a:extLst>
          </p:cNvPr>
          <p:cNvSpPr txBox="1"/>
          <p:nvPr/>
        </p:nvSpPr>
        <p:spPr>
          <a:xfrm>
            <a:off x="8952916" y="5263440"/>
            <a:ext cx="31261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DEPENDE DE: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MOTIVACIÓN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CONOCIMIENTO PREVIO</a:t>
            </a:r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311AECC4-03C5-7ED4-1893-5AF93C282D39}"/>
              </a:ext>
            </a:extLst>
          </p:cNvPr>
          <p:cNvSpPr/>
          <p:nvPr/>
        </p:nvSpPr>
        <p:spPr>
          <a:xfrm>
            <a:off x="3336208" y="1394235"/>
            <a:ext cx="988036" cy="5381384"/>
          </a:xfrm>
          <a:prstGeom prst="upArrow">
            <a:avLst/>
          </a:prstGeom>
          <a:solidFill>
            <a:srgbClr val="E3CEB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Picture 2" descr="Aprendizajes esperados: concepto, para qué sirven, ejemplos">
            <a:extLst>
              <a:ext uri="{FF2B5EF4-FFF2-40B4-BE49-F238E27FC236}">
                <a16:creationId xmlns:a16="http://schemas.microsoft.com/office/drawing/2014/main" id="{A3D3B4A1-B3CB-723F-BE24-C82A4021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751" y="2830325"/>
            <a:ext cx="3059249" cy="21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3A86C40-58DE-29E6-4113-DA860CF67F70}"/>
              </a:ext>
            </a:extLst>
          </p:cNvPr>
          <p:cNvSpPr txBox="1"/>
          <p:nvPr/>
        </p:nvSpPr>
        <p:spPr>
          <a:xfrm rot="16200000">
            <a:off x="2998940" y="4175648"/>
            <a:ext cx="159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CONTINUO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AB9E112-2789-8239-21E3-13807B0EAE6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5321" t="7981" r="7179" b="6392"/>
          <a:stretch/>
        </p:blipFill>
        <p:spPr>
          <a:xfrm>
            <a:off x="32388" y="1573924"/>
            <a:ext cx="5583321" cy="486251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1" name="Picture 2" descr="Biografia de David Ausubel">
            <a:hlinkClick r:id="rId19"/>
            <a:extLst>
              <a:ext uri="{FF2B5EF4-FFF2-40B4-BE49-F238E27FC236}">
                <a16:creationId xmlns:a16="http://schemas.microsoft.com/office/drawing/2014/main" id="{B7B9A73F-30D9-C724-DE07-CBA349AE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32" y="1482552"/>
            <a:ext cx="1392531" cy="11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7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2FE3-CE10-319F-24BD-35904477C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FDA501-671F-F0E7-BFB1-5FA76B71B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D0F117-437B-E065-1983-FE4B24DFC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E7AC0C9-30AB-4066-8D37-A91B170C0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CB2D28B-1B8C-04BF-A626-FA256CB84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5D4032D1-8210-F822-89BA-D88CD8E5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AUSUBEL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58DA4A-BA6F-5EF5-AB68-4FA995D063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8296"/>
          <a:stretch/>
        </p:blipFill>
        <p:spPr>
          <a:xfrm>
            <a:off x="412573" y="1587794"/>
            <a:ext cx="11299136" cy="47114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3DCCF82-05A2-5111-C710-A58BE082896F}"/>
              </a:ext>
            </a:extLst>
          </p:cNvPr>
          <p:cNvSpPr txBox="1"/>
          <p:nvPr/>
        </p:nvSpPr>
        <p:spPr>
          <a:xfrm>
            <a:off x="4645891" y="6465233"/>
            <a:ext cx="2900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5">
                    <a:lumMod val="75000"/>
                  </a:schemeClr>
                </a:solidFill>
              </a:rPr>
              <a:t>Novak y Gowin (1984; 2002)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4B06F2C-9D40-5C30-96A9-F6AD4851AB8B}"/>
              </a:ext>
            </a:extLst>
          </p:cNvPr>
          <p:cNvSpPr/>
          <p:nvPr/>
        </p:nvSpPr>
        <p:spPr>
          <a:xfrm>
            <a:off x="2770909" y="1587794"/>
            <a:ext cx="8829964" cy="1265024"/>
          </a:xfrm>
          <a:prstGeom prst="ellipse">
            <a:avLst/>
          </a:prstGeom>
          <a:noFill/>
          <a:ln w="28575">
            <a:solidFill>
              <a:srgbClr val="8FA9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140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42160-D6D1-D1DE-E86F-9A7E1B0F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16DDF28-F216-CBFC-5062-71EDB937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BB44F18-FA66-F964-0E36-2F2D71ED0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F8FD82-39D1-D5DB-157B-41A599A35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4F65353-8DAB-7C1B-93D4-69659911D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12DD2ACB-72B5-F44E-AB71-D33FBA79E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NOVAK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0A9A1D-6A5C-C0A1-1EAD-B7406A5F92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44" t="12249" r="66284" b="8838"/>
          <a:stretch/>
        </p:blipFill>
        <p:spPr>
          <a:xfrm>
            <a:off x="0" y="1431555"/>
            <a:ext cx="4233933" cy="5115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7F51F8-BB6A-F132-8557-5C428CE5B6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423"/>
          <a:stretch/>
        </p:blipFill>
        <p:spPr>
          <a:xfrm>
            <a:off x="8342387" y="1494485"/>
            <a:ext cx="3776857" cy="33915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BBD7FEE-8507-D791-A944-DF3392F62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757" y="1483866"/>
            <a:ext cx="4060368" cy="340217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FDF96FE-524F-37EF-5485-F9F5DFCF059E}"/>
              </a:ext>
            </a:extLst>
          </p:cNvPr>
          <p:cNvSpPr txBox="1"/>
          <p:nvPr/>
        </p:nvSpPr>
        <p:spPr>
          <a:xfrm>
            <a:off x="4092995" y="5485423"/>
            <a:ext cx="7730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ES" sz="1800" b="1" dirty="0">
                <a:hlinkClick r:id="rId10"/>
              </a:rPr>
              <a:t>Profesor Novak Dr. Honoris Causa por la UPNA (</a:t>
            </a:r>
            <a:r>
              <a:rPr lang="es-ES" altLang="es-ES" b="1" dirty="0">
                <a:hlinkClick r:id="rId10"/>
              </a:rPr>
              <a:t>19</a:t>
            </a:r>
            <a:r>
              <a:rPr lang="es-ES" altLang="es-ES" sz="1800" b="1" dirty="0">
                <a:hlinkClick r:id="rId10"/>
              </a:rPr>
              <a:t> de abril de 2002)</a:t>
            </a:r>
            <a:br>
              <a:rPr lang="es-ES" altLang="es-ES" sz="1800" b="1" dirty="0">
                <a:hlinkClick r:id="rId10"/>
              </a:rPr>
            </a:b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6776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E6DF0-3596-EAB7-BB32-116173DC1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5DE9BF2-3FFE-5C93-18C8-EE1F2AA2AB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FCB655-70C6-FB5C-680E-00FB6959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E1F146-4DC5-F7BA-C5D6-9C189B101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5E0A86B-F77F-6C28-495C-7D10712B9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D1352DD7-16F1-98B2-36FD-376AE7F72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NOVAK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7B7E1B-557F-89AD-E1F6-995AFE81BFF8}"/>
              </a:ext>
            </a:extLst>
          </p:cNvPr>
          <p:cNvSpPr txBox="1"/>
          <p:nvPr/>
        </p:nvSpPr>
        <p:spPr>
          <a:xfrm>
            <a:off x="332646" y="4517203"/>
            <a:ext cx="11610363" cy="2246769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“Hay un </a:t>
            </a: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gran potencial de aprendizaje 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en los seres humanos que </a:t>
            </a: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permanece sin desarrollar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Y muchas prácticas educativas entorpecen más que facilitan la expresión de ese potencial” 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(Novak, 1985)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D6D309-68D8-F636-8648-67087C5C4D02}"/>
              </a:ext>
            </a:extLst>
          </p:cNvPr>
          <p:cNvSpPr txBox="1"/>
          <p:nvPr/>
        </p:nvSpPr>
        <p:spPr>
          <a:xfrm>
            <a:off x="4570614" y="3797477"/>
            <a:ext cx="261030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Novak (1932-2023), </a:t>
            </a:r>
          </a:p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Universidad de Cornell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D12912-4345-277B-08BA-47582208BAF6}"/>
              </a:ext>
            </a:extLst>
          </p:cNvPr>
          <p:cNvSpPr txBox="1"/>
          <p:nvPr/>
        </p:nvSpPr>
        <p:spPr>
          <a:xfrm>
            <a:off x="332646" y="1917766"/>
            <a:ext cx="4002791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Versión humanista del AS:</a:t>
            </a:r>
          </a:p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El AS es subyacente a la 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integración constructiva de pensamientos, sentimientos y acciones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y conduce al</a:t>
            </a:r>
          </a:p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engrandecimiento humano </a:t>
            </a:r>
          </a:p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(Novak, 1992)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BE9FAB-6574-09AA-2522-83F6457AE7DD}"/>
              </a:ext>
            </a:extLst>
          </p:cNvPr>
          <p:cNvSpPr txBox="1"/>
          <p:nvPr/>
        </p:nvSpPr>
        <p:spPr>
          <a:xfrm>
            <a:off x="7334359" y="1731494"/>
            <a:ext cx="4438431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Todo evento educativo implica 5 elementos: 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aprendiz, profesor, conocimiento, contexto y evaluación.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Pensamientos, sentimientos y acciones están interrelacionados, positiva o negativamente.</a:t>
            </a:r>
          </a:p>
        </p:txBody>
      </p:sp>
      <p:pic>
        <p:nvPicPr>
          <p:cNvPr id="2050" name="Picture 2">
            <a:hlinkClick r:id="rId7"/>
            <a:extLst>
              <a:ext uri="{FF2B5EF4-FFF2-40B4-BE49-F238E27FC236}">
                <a16:creationId xmlns:a16="http://schemas.microsoft.com/office/drawing/2014/main" id="{EC49CB01-3829-BCBF-FA59-59133059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79" y="1537803"/>
            <a:ext cx="2122779" cy="21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21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5FC33-CA98-5CE6-D9B3-A20B15E4A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11D0C02-3426-C503-AFF2-142A59620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8778E53-36FC-E1A6-465F-D22B95E49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B03799D-138A-7F06-4A22-4D81E7B63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3043EF-D868-E11E-EB5A-56F58B2F5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EF7F76D6-7171-D7CE-7676-E0CD7EFCD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NOVAK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280FDF-F04E-1EBB-B5AF-0A220E2C77A4}"/>
              </a:ext>
            </a:extLst>
          </p:cNvPr>
          <p:cNvSpPr txBox="1"/>
          <p:nvPr/>
        </p:nvSpPr>
        <p:spPr>
          <a:xfrm>
            <a:off x="78073" y="5023930"/>
            <a:ext cx="261030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J. Novak (1932-2023), </a:t>
            </a:r>
          </a:p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Universidad de Cornell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hlinkClick r:id="rId8"/>
            <a:extLst>
              <a:ext uri="{FF2B5EF4-FFF2-40B4-BE49-F238E27FC236}">
                <a16:creationId xmlns:a16="http://schemas.microsoft.com/office/drawing/2014/main" id="{B3AEC6C5-D575-AD5E-3B29-9AF418F5F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7" y="2572463"/>
            <a:ext cx="2316866" cy="23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D358B01-0FF0-445E-3C59-FE40DE19E7D0}"/>
              </a:ext>
            </a:extLst>
          </p:cNvPr>
          <p:cNvSpPr txBox="1"/>
          <p:nvPr/>
        </p:nvSpPr>
        <p:spPr>
          <a:xfrm>
            <a:off x="3010218" y="2572463"/>
            <a:ext cx="4191019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CONCEPTO: 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“Regularidad percibida en hechos u objetos, o en registros de hechos u objetos, designada mediante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 una etiqueta”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A7CCE0-5831-1339-50CB-33F511488273}"/>
              </a:ext>
            </a:extLst>
          </p:cNvPr>
          <p:cNvSpPr txBox="1"/>
          <p:nvPr/>
        </p:nvSpPr>
        <p:spPr>
          <a:xfrm>
            <a:off x="7466279" y="2003825"/>
            <a:ext cx="4590853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El conocimiento actual sobre el aprendizaje humano (</a:t>
            </a:r>
            <a:r>
              <a:rPr lang="es-ES" sz="2400" b="1" dirty="0" err="1">
                <a:solidFill>
                  <a:schemeClr val="accent5">
                    <a:lumMod val="75000"/>
                  </a:schemeClr>
                </a:solidFill>
              </a:rPr>
              <a:t>metaaprendizaje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) y los procesos mediante los cuales los seres humanos construyen nuevo conocimiento (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metaconocimiento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) puede ayudar a liberar mucho más el potencial intelectual del alumnado” </a:t>
            </a:r>
          </a:p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(Novak, 1985)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D84806-2D0D-EAF1-00AF-DDB96DFDA2A1}"/>
              </a:ext>
            </a:extLst>
          </p:cNvPr>
          <p:cNvSpPr txBox="1"/>
          <p:nvPr/>
        </p:nvSpPr>
        <p:spPr>
          <a:xfrm>
            <a:off x="78073" y="1644073"/>
            <a:ext cx="775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JOSEPH NOVAK: CREADOR DE LOS MAPAS CONCEPTUALES</a:t>
            </a:r>
          </a:p>
        </p:txBody>
      </p:sp>
    </p:spTree>
    <p:extLst>
      <p:ext uri="{BB962C8B-B14F-4D97-AF65-F5344CB8AC3E}">
        <p14:creationId xmlns:p14="http://schemas.microsoft.com/office/powerpoint/2010/main" val="640775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EB955-8610-F0FD-4612-0616E2204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24A1700-930F-76A2-6607-26BA125A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3F10039-6A50-9197-0D9C-5D0E8EF2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C89A4-588D-DD1F-5ABA-EA681FC5B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9481C6-C05C-4A9A-8C57-D9D389037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4ED0DE39-83E6-A9D3-AB23-6C4267894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NOVAK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78189E87-7724-9091-B3D0-036902B8C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28" y="1555372"/>
            <a:ext cx="2764183" cy="17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0B324826-0D55-1927-163D-591EBF95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8" y="1513635"/>
            <a:ext cx="2451275" cy="183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Marcia C. Linn | Graduate School of Education">
            <a:hlinkClick r:id="rId9"/>
            <a:extLst>
              <a:ext uri="{FF2B5EF4-FFF2-40B4-BE49-F238E27FC236}">
                <a16:creationId xmlns:a16="http://schemas.microsoft.com/office/drawing/2014/main" id="{295596F8-1019-0A47-F5F2-B97E79A5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95" y="1464342"/>
            <a:ext cx="2623590" cy="26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8FF0066-323F-D310-CC55-469D4D3EA4EF}"/>
              </a:ext>
            </a:extLst>
          </p:cNvPr>
          <p:cNvSpPr txBox="1"/>
          <p:nvPr/>
        </p:nvSpPr>
        <p:spPr>
          <a:xfrm>
            <a:off x="75183" y="4693898"/>
            <a:ext cx="12116817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“El consenso emergente en psicología señala el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papel crucial de los conceptos y de las proposiciones en la construcción de conocimientos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y el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papel del lenguaje en la adquisición de significados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” (Linn, 1987).</a:t>
            </a:r>
          </a:p>
          <a:p>
            <a:pPr algn="ctr"/>
            <a:endParaRPr lang="es-E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kumimoji="1" lang="en-US" altLang="es-ES" sz="1400" i="1" dirty="0">
                <a:solidFill>
                  <a:schemeClr val="accent5">
                    <a:lumMod val="75000"/>
                  </a:schemeClr>
                </a:solidFill>
              </a:rPr>
              <a:t>Linn, M., 1987. “</a:t>
            </a:r>
            <a:r>
              <a:rPr kumimoji="1" lang="en-US" altLang="es-ES" sz="1400" i="1" dirty="0" err="1">
                <a:solidFill>
                  <a:schemeClr val="accent5">
                    <a:lumMod val="75000"/>
                  </a:schemeClr>
                </a:solidFill>
              </a:rPr>
              <a:t>Establising</a:t>
            </a:r>
            <a:r>
              <a:rPr kumimoji="1" lang="en-US" altLang="es-ES" sz="1400" i="1" dirty="0">
                <a:solidFill>
                  <a:schemeClr val="accent5">
                    <a:lumMod val="75000"/>
                  </a:schemeClr>
                </a:solidFill>
              </a:rPr>
              <a:t> a research base for science </a:t>
            </a:r>
            <a:r>
              <a:rPr kumimoji="1" lang="en-US" altLang="es-ES" sz="1400" i="1" dirty="0" err="1">
                <a:solidFill>
                  <a:schemeClr val="accent5">
                    <a:lumMod val="75000"/>
                  </a:schemeClr>
                </a:solidFill>
              </a:rPr>
              <a:t>education:challenges</a:t>
            </a:r>
            <a:r>
              <a:rPr kumimoji="1" lang="en-US" altLang="es-ES" sz="1400" i="1" dirty="0">
                <a:solidFill>
                  <a:schemeClr val="accent5">
                    <a:lumMod val="75000"/>
                  </a:schemeClr>
                </a:solidFill>
              </a:rPr>
              <a:t>, trends and recommendations”, Journal of Research in Science Teaching, 24(3), pp. 191-216</a:t>
            </a:r>
          </a:p>
          <a:p>
            <a:endParaRPr lang="es-ES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75E59E7-6150-384F-35A1-6791A6B94E9E}"/>
              </a:ext>
            </a:extLst>
          </p:cNvPr>
          <p:cNvSpPr txBox="1"/>
          <p:nvPr/>
        </p:nvSpPr>
        <p:spPr>
          <a:xfrm>
            <a:off x="3793138" y="4151944"/>
            <a:ext cx="391765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Marcia C Linn, </a:t>
            </a:r>
            <a:r>
              <a:rPr lang="es-ES" b="1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University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 </a:t>
            </a:r>
            <a:r>
              <a:rPr lang="es-ES" b="1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of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 Berkeley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66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7AAF-44E6-46CF-EB2B-0D21DEDB0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C3269AC-312C-1295-368B-0E4F3E7EF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E8CED60-22B5-DB71-18F2-AA4DFD774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B1C69DC-7BE7-74DA-1BC1-B861153E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F83C40E1-E90E-A661-221F-2084A965E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TEORÍA DEL AS DE GOWIN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230EA4-3B60-A06B-2A40-3BBD4C50ABCE}"/>
              </a:ext>
            </a:extLst>
          </p:cNvPr>
          <p:cNvSpPr txBox="1"/>
          <p:nvPr/>
        </p:nvSpPr>
        <p:spPr>
          <a:xfrm>
            <a:off x="134868" y="4080553"/>
            <a:ext cx="12057132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1C4C3C"/>
                </a:solidFill>
              </a:rPr>
              <a:t>“Los mapas conceptuales y el análisis de los diagramas UVE pueden enseñarse y aprenderse desde las primeras etapas educativas hasta la educación superior.</a:t>
            </a:r>
          </a:p>
          <a:p>
            <a:pPr algn="ctr"/>
            <a:r>
              <a:rPr lang="es-ES" sz="2400" dirty="0">
                <a:solidFill>
                  <a:srgbClr val="1C4C3C"/>
                </a:solidFill>
              </a:rPr>
              <a:t>Es enormemente gratificante ver cómo los profesores y catedráticos vuelven a cobrar vida cuando recuperan la idea de realizar actos educativos. Estas personas cambian de opinión y su trabajo cambia. Aquí hay energía</a:t>
            </a:r>
          </a:p>
          <a:p>
            <a:pPr algn="ctr"/>
            <a:r>
              <a:rPr lang="es-ES" sz="2400" dirty="0">
                <a:solidFill>
                  <a:srgbClr val="1C4C3C"/>
                </a:solidFill>
              </a:rPr>
              <a:t> para la reforma educativa”.</a:t>
            </a:r>
          </a:p>
          <a:p>
            <a:pPr algn="ctr"/>
            <a:r>
              <a:rPr lang="es-ES" sz="2400" dirty="0">
                <a:solidFill>
                  <a:srgbClr val="1C4C3C"/>
                </a:solidFill>
              </a:rPr>
              <a:t> David B. Gowin, 1987.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4D9FAB-22F6-3EBE-76C9-A91C143CE3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38" t="19235" r="64702" b="31591"/>
          <a:stretch/>
        </p:blipFill>
        <p:spPr>
          <a:xfrm>
            <a:off x="8273437" y="1548958"/>
            <a:ext cx="3368752" cy="239414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F090AA9-BA1C-49A6-0C3A-26F360E4F524}"/>
              </a:ext>
            </a:extLst>
          </p:cNvPr>
          <p:cNvSpPr txBox="1"/>
          <p:nvPr/>
        </p:nvSpPr>
        <p:spPr>
          <a:xfrm>
            <a:off x="134868" y="1530914"/>
            <a:ext cx="3288485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1C4C3C"/>
                </a:solidFill>
              </a:rPr>
              <a:t>La enseñanza se consuma cuando el significado del material que el alumno capta es el significado que el profesor pretende que ese material tenga para el alumno</a:t>
            </a:r>
          </a:p>
          <a:p>
            <a:pPr algn="ctr"/>
            <a:r>
              <a:rPr lang="es-ES" dirty="0">
                <a:solidFill>
                  <a:srgbClr val="1C4C3C"/>
                </a:solidFill>
              </a:rPr>
              <a:t> (Gowin, 1981)</a:t>
            </a:r>
          </a:p>
        </p:txBody>
      </p:sp>
      <p:pic>
        <p:nvPicPr>
          <p:cNvPr id="5" name="Picture 2" descr="APRENDIZAJE SIGNIFICATIVO Y MAPAS CONCEPTUALES - ppt descargar">
            <a:extLst>
              <a:ext uri="{FF2B5EF4-FFF2-40B4-BE49-F238E27FC236}">
                <a16:creationId xmlns:a16="http://schemas.microsoft.com/office/drawing/2014/main" id="{EAB2B8B5-8C77-C3F9-BDCD-D0B9D17DA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10405" r="62814" b="36880"/>
          <a:stretch/>
        </p:blipFill>
        <p:spPr bwMode="auto">
          <a:xfrm>
            <a:off x="4967281" y="1476873"/>
            <a:ext cx="1366334" cy="18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4743E5-1240-FBC9-50DA-095CD5E982C3}"/>
              </a:ext>
            </a:extLst>
          </p:cNvPr>
          <p:cNvSpPr txBox="1"/>
          <p:nvPr/>
        </p:nvSpPr>
        <p:spPr>
          <a:xfrm>
            <a:off x="4259081" y="3374553"/>
            <a:ext cx="317862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D.B. Gowin, Universidad de Cornell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157EACA-7AA5-85C3-FA5C-9752DD61D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Imagen 6">
            <a:hlinkClick r:id="rId9"/>
            <a:extLst>
              <a:ext uri="{FF2B5EF4-FFF2-40B4-BE49-F238E27FC236}">
                <a16:creationId xmlns:a16="http://schemas.microsoft.com/office/drawing/2014/main" id="{401F8D56-7B99-526B-217F-217C37C92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739" y="0"/>
            <a:ext cx="10918521" cy="685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87F1AC6-2F6A-37B7-481E-1BD4ED558D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331" t="19226" r="56894" b="5353"/>
          <a:stretch/>
        </p:blipFill>
        <p:spPr>
          <a:xfrm>
            <a:off x="1524000" y="154241"/>
            <a:ext cx="9048783" cy="667065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71B681CF-CBAF-3252-041B-6ED498705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202372"/>
              </p:ext>
            </p:extLst>
          </p:nvPr>
        </p:nvGraphicFramePr>
        <p:xfrm>
          <a:off x="4012167" y="568486"/>
          <a:ext cx="4231428" cy="598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5667214" imgH="8019731" progId="AcroExch.Document.7">
                  <p:embed/>
                </p:oleObj>
              </mc:Choice>
              <mc:Fallback>
                <p:oleObj name="Acrobat Document" r:id="rId12" imgW="5667214" imgH="801973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12167" y="568486"/>
                        <a:ext cx="4231428" cy="598750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05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88F1-0C37-A71B-B0E5-DF8AEC6E9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9C24AE1-0FF2-6609-760C-80F562810A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C3F1C8-6356-6EF4-427D-C5EFE812B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2866DB-C92D-9A64-0DB0-8E52E84C1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4FAA8EC-3A0A-C442-D167-C6CBE9F1E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00724B-9FB1-556A-CBC1-7388AF2C9E79}"/>
              </a:ext>
            </a:extLst>
          </p:cNvPr>
          <p:cNvSpPr txBox="1"/>
          <p:nvPr/>
        </p:nvSpPr>
        <p:spPr>
          <a:xfrm>
            <a:off x="126760" y="45061"/>
            <a:ext cx="7627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MODELO CONSTRUCTIVISTA DE EDUCACIÓN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BD45D5D-7774-AA44-A727-DB6AB260127E}"/>
              </a:ext>
            </a:extLst>
          </p:cNvPr>
          <p:cNvGrpSpPr/>
          <p:nvPr/>
        </p:nvGrpSpPr>
        <p:grpSpPr>
          <a:xfrm>
            <a:off x="1762886" y="1478471"/>
            <a:ext cx="7863107" cy="5386996"/>
            <a:chOff x="1999376" y="1291435"/>
            <a:chExt cx="7863107" cy="5386996"/>
          </a:xfrm>
        </p:grpSpPr>
        <p:sp>
          <p:nvSpPr>
            <p:cNvPr id="4" name="Pergamino: vertical 3">
              <a:extLst>
                <a:ext uri="{FF2B5EF4-FFF2-40B4-BE49-F238E27FC236}">
                  <a16:creationId xmlns:a16="http://schemas.microsoft.com/office/drawing/2014/main" id="{A1A08C2F-8E03-8C0B-3285-15990623BE06}"/>
                </a:ext>
              </a:extLst>
            </p:cNvPr>
            <p:cNvSpPr/>
            <p:nvPr/>
          </p:nvSpPr>
          <p:spPr>
            <a:xfrm>
              <a:off x="1999376" y="1300946"/>
              <a:ext cx="7863107" cy="5318972"/>
            </a:xfrm>
            <a:prstGeom prst="verticalScroll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BB0836F-32A8-E3FE-22AE-B22569E4ADC8}"/>
                </a:ext>
              </a:extLst>
            </p:cNvPr>
            <p:cNvSpPr txBox="1"/>
            <p:nvPr/>
          </p:nvSpPr>
          <p:spPr>
            <a:xfrm>
              <a:off x="3420779" y="1291435"/>
              <a:ext cx="57967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6">
                      <a:lumMod val="50000"/>
                    </a:schemeClr>
                  </a:solidFill>
                </a:rPr>
                <a:t>MODELO CONSTRUCTIVISTA DE LA EDUCACIÓN DEL PROFESORADO DE CIENCIAS (NOVAK, 1988)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1C05E89-D1BD-EE87-C17A-5FF7E955FE9F}"/>
                </a:ext>
              </a:extLst>
            </p:cNvPr>
            <p:cNvSpPr txBox="1"/>
            <p:nvPr/>
          </p:nvSpPr>
          <p:spPr>
            <a:xfrm>
              <a:off x="3067574" y="1877117"/>
              <a:ext cx="5721292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Poner énfasis en lo que el alumnado sabe</a:t>
              </a:r>
            </a:p>
            <a:p>
              <a:pPr marL="342900" indent="-342900">
                <a:buAutoNum type="arabicPeriod"/>
              </a:pP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Realizar una práctica guiada por la investigación y la teoría</a:t>
              </a:r>
            </a:p>
            <a:p>
              <a:pPr marL="342900" indent="-342900">
                <a:buAutoNum type="arabicPeriod"/>
              </a:pP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Distinguir entre organización “lógica” de una materia y la “psicológica”</a:t>
              </a:r>
            </a:p>
            <a:p>
              <a:pPr marL="342900" indent="-342900">
                <a:buAutoNum type="arabicPeriod"/>
              </a:pP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Ayudar al alumno/a </a:t>
              </a:r>
              <a:r>
                <a:rPr lang="es-ES" b="1" dirty="0" err="1">
                  <a:solidFill>
                    <a:schemeClr val="accent5">
                      <a:lumMod val="75000"/>
                    </a:schemeClr>
                  </a:solidFill>
                </a:rPr>
                <a:t>a</a:t>
              </a: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 aprender a aprender</a:t>
              </a:r>
            </a:p>
            <a:p>
              <a:pPr marL="342900" indent="-342900">
                <a:buAutoNum type="arabicPeriod"/>
              </a:pP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Opinar con optimismo acerca del potencial humano</a:t>
              </a:r>
            </a:p>
            <a:p>
              <a:pPr marL="342900" indent="-342900">
                <a:buAutoNum type="arabicPeriod"/>
              </a:pP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Considerar la falta de motivación del alumnado como consecuencia, en gran medida, de deficiencias en la comprensión</a:t>
              </a:r>
            </a:p>
            <a:p>
              <a:pPr marL="342900" indent="-342900">
                <a:buAutoNum type="arabicPeriod"/>
              </a:pP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Sentirse responsable de la compartición de significados con y entre el alumnado.</a:t>
              </a:r>
            </a:p>
            <a:p>
              <a:endParaRPr lang="es-E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es-ES" b="1" dirty="0">
                  <a:solidFill>
                    <a:schemeClr val="accent6">
                      <a:lumMod val="50000"/>
                    </a:schemeClr>
                  </a:solidFill>
                </a:rPr>
                <a:t>Novak considera que “una enseñanza siguiendo este modelo permitirá que el profesorado evite la trampa de enseñar como fueron enseñados”</a:t>
              </a:r>
            </a:p>
          </p:txBody>
        </p:sp>
      </p:grpSp>
      <p:pic>
        <p:nvPicPr>
          <p:cNvPr id="9" name="Picture 2" descr="Pregonero - Banco de fotos e imágenes de stock - iStock">
            <a:extLst>
              <a:ext uri="{FF2B5EF4-FFF2-40B4-BE49-F238E27FC236}">
                <a16:creationId xmlns:a16="http://schemas.microsoft.com/office/drawing/2014/main" id="{16A8B1A5-97FE-F7E0-2915-D1262D0E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59" y="2213725"/>
            <a:ext cx="2215072" cy="172796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D9BFDC5-942C-B528-499B-A595712EC3C0}"/>
              </a:ext>
            </a:extLst>
          </p:cNvPr>
          <p:cNvSpPr txBox="1"/>
          <p:nvPr/>
        </p:nvSpPr>
        <p:spPr>
          <a:xfrm>
            <a:off x="9538359" y="4374507"/>
            <a:ext cx="25784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“La práctica debe siempre ser edificada sobre la buena teoría”. </a:t>
            </a:r>
          </a:p>
          <a:p>
            <a:pPr algn="ctr"/>
            <a:r>
              <a:rPr lang="es-ES" dirty="0"/>
              <a:t>Leonardo da Vinci.</a:t>
            </a:r>
          </a:p>
        </p:txBody>
      </p:sp>
      <p:pic>
        <p:nvPicPr>
          <p:cNvPr id="14" name="Picture 2" descr="Ver las imágenes de origen">
            <a:extLst>
              <a:ext uri="{FF2B5EF4-FFF2-40B4-BE49-F238E27FC236}">
                <a16:creationId xmlns:a16="http://schemas.microsoft.com/office/drawing/2014/main" id="{1A74E45A-B795-349E-3966-4AC01BA9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9" y="5662321"/>
            <a:ext cx="1314811" cy="11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68A4B74-3A35-512F-814D-A2FAD189A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463" y="4944377"/>
            <a:ext cx="1287444" cy="186257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109A8F-844C-A855-5934-E78C8CE333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88" t="13608" r="77913" b="16441"/>
          <a:stretch/>
        </p:blipFill>
        <p:spPr>
          <a:xfrm>
            <a:off x="228762" y="3171273"/>
            <a:ext cx="1225118" cy="173410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D82CD78-7C27-EBB5-0A53-09C9E782D2F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479" t="17657" r="68686" b="10392"/>
          <a:stretch/>
        </p:blipFill>
        <p:spPr>
          <a:xfrm>
            <a:off x="244685" y="1243615"/>
            <a:ext cx="1209195" cy="190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4DB32-D11D-A5AF-ACF5-50FA994D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966CD5-9D38-7DBC-723D-0C3D5DAEC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FE6A030-7C00-023F-CD41-0EABA2DE2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CD8E58-F2D4-4FE9-95B7-0F2C0DE2B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599E3BE-9EB0-044A-D5AE-734D08524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2D78E0F9-4587-C7FC-D69D-457ADCE56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APLICACIÓN DE LA TEORIA DE AS: MÉTODO BALLESTER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E47191-4E90-4676-F83B-CF65DB27A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87133"/>
            <a:ext cx="12192000" cy="54081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0C0916-E809-F47E-208F-2985FAB05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0932" y="5264726"/>
            <a:ext cx="2281068" cy="15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43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F2B9F-196E-88A7-6AB7-AED2AADE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3FF5537-37C8-97ED-9273-1F41072A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C8275-2D73-A0F8-5273-E3B28C1A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6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557586-86D3-506D-D1D1-A5B8876A8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FD05337-EDA8-B084-2667-0ABAC9466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73F9A7A4-7F9C-6E20-45F9-3512EC902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APLICACIÓN DE LA TEORIA DE AS: MÉTODO BALLESTER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E179FD-F605-BDC3-BC9E-B85F57D5F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3" y="1494484"/>
            <a:ext cx="11940033" cy="5208067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3E1520-2705-D7CB-6E5B-C7338DF2F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84" y="3873767"/>
            <a:ext cx="1963082" cy="277392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4703C784-1A80-F8C0-BA6B-AFAF0C67B918}"/>
              </a:ext>
            </a:extLst>
          </p:cNvPr>
          <p:cNvSpPr/>
          <p:nvPr/>
        </p:nvSpPr>
        <p:spPr>
          <a:xfrm>
            <a:off x="2258568" y="2240280"/>
            <a:ext cx="1682496" cy="1271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95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3A6E2-81D8-7CAC-F138-4F09AC845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9AC1D2A-5164-014A-1525-CBE48FCBA3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29A549-F012-35AB-3D3D-9A5448DDA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37BEE955-6485-BA41-29B5-B87C687836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71EA6F-24B2-3ADC-64D1-D69699CC6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222BF44-0CE2-284C-E2F7-402B5ED86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151A88A-0CC0-902E-1B56-26CBB77AE7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680" y="1455788"/>
            <a:ext cx="3218543" cy="50974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D97BBE-595A-EA65-7EC9-6549B82D3374}"/>
              </a:ext>
            </a:extLst>
          </p:cNvPr>
          <p:cNvSpPr txBox="1"/>
          <p:nvPr/>
        </p:nvSpPr>
        <p:spPr>
          <a:xfrm>
            <a:off x="126760" y="3413912"/>
            <a:ext cx="8622791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Nonaka y Takeuchi, 1995:</a:t>
            </a:r>
          </a:p>
          <a:p>
            <a:endParaRPr lang="es-ES" sz="2000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</a:rPr>
              <a:t>C</a:t>
            </a: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onocimiento explícito</a:t>
            </a: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</a:rPr>
              <a:t>:</a:t>
            </a:r>
            <a:r>
              <a:rPr lang="es-ES" sz="20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 Representa la punta del iceberg. Es formal y sistemático. Se expresa mediante palabras y números. </a:t>
            </a:r>
            <a:r>
              <a:rPr lang="es-ES" sz="2000" dirty="0">
                <a:solidFill>
                  <a:schemeClr val="accent5">
                    <a:lumMod val="25000"/>
                  </a:schemeClr>
                </a:solidFill>
              </a:rPr>
              <a:t>S</a:t>
            </a:r>
            <a:r>
              <a:rPr lang="es-ES" sz="20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e comunica y comparte fácilmente en forma de datos, fórmulas científicas, procesos codificados o principios universales.</a:t>
            </a:r>
          </a:p>
          <a:p>
            <a:endParaRPr lang="es-ES" sz="2000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</a:rPr>
              <a:t>C</a:t>
            </a: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onocimiento tácito/ implícito: </a:t>
            </a:r>
            <a:r>
              <a:rPr lang="es-ES" sz="20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experiencia individual, ideales, valores y emociones del individuo. No se expresa ni percibe fácilmente. </a:t>
            </a:r>
          </a:p>
          <a:p>
            <a:endParaRPr lang="es-ES" dirty="0"/>
          </a:p>
        </p:txBody>
      </p:sp>
      <p:pic>
        <p:nvPicPr>
          <p:cNvPr id="4" name="Picture 4" descr="Iceberg - Banco de fotos e imágenes de stock - iStock">
            <a:extLst>
              <a:ext uri="{FF2B5EF4-FFF2-40B4-BE49-F238E27FC236}">
                <a16:creationId xmlns:a16="http://schemas.microsoft.com/office/drawing/2014/main" id="{0D087BF1-86A8-36F3-5322-A47D983B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31" y="1487754"/>
            <a:ext cx="2542328" cy="17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stión de conocimiento de Nonaka &amp; Takeuchi – Romero Richard">
            <a:extLst>
              <a:ext uri="{FF2B5EF4-FFF2-40B4-BE49-F238E27FC236}">
                <a16:creationId xmlns:a16="http://schemas.microsoft.com/office/drawing/2014/main" id="{FFBB0AA8-1655-5B4A-600D-DBE94ECD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88" y="1496094"/>
            <a:ext cx="2915760" cy="174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6FCD91CD-4828-5B20-664E-13C55E8F923F}"/>
              </a:ext>
            </a:extLst>
          </p:cNvPr>
          <p:cNvSpPr/>
          <p:nvPr/>
        </p:nvSpPr>
        <p:spPr>
          <a:xfrm>
            <a:off x="7940748" y="5889861"/>
            <a:ext cx="651254" cy="29215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82CFDA8-84F6-45B5-C633-78A42C51E182}"/>
              </a:ext>
            </a:extLst>
          </p:cNvPr>
          <p:cNvSpPr txBox="1"/>
          <p:nvPr/>
        </p:nvSpPr>
        <p:spPr>
          <a:xfrm>
            <a:off x="126760" y="45061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ANTECEDENTES DEL AS (1995)</a:t>
            </a:r>
          </a:p>
        </p:txBody>
      </p:sp>
    </p:spTree>
    <p:extLst>
      <p:ext uri="{BB962C8B-B14F-4D97-AF65-F5344CB8AC3E}">
        <p14:creationId xmlns:p14="http://schemas.microsoft.com/office/powerpoint/2010/main" val="403430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E2709-F4EE-61B3-B354-FDF8C9BE3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89F1A9F-2BD1-9F16-D9FE-4448C18142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F7175D-6512-71BF-7FE9-E3635F01F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5F5DBC-180A-5BEC-F0E4-17A6695F7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5D8393-8BA1-F51E-A728-FD3527A43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BBC64FE9-F8FF-F0C3-8380-4B252DD1C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792" y="139925"/>
            <a:ext cx="6840110" cy="475938"/>
          </a:xfrm>
        </p:spPr>
        <p:txBody>
          <a:bodyPr/>
          <a:lstStyle/>
          <a:p>
            <a:r>
              <a:rPr lang="es-ES" b="1" dirty="0"/>
              <a:t>UNA CARTA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D9518CA-2697-DF69-F130-136162DC8E59}"/>
              </a:ext>
            </a:extLst>
          </p:cNvPr>
          <p:cNvGrpSpPr/>
          <p:nvPr/>
        </p:nvGrpSpPr>
        <p:grpSpPr>
          <a:xfrm>
            <a:off x="539314" y="1282049"/>
            <a:ext cx="11113372" cy="5537360"/>
            <a:chOff x="539314" y="1282049"/>
            <a:chExt cx="11113372" cy="55373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Diagrama de flujo: cinta perforada 13">
              <a:extLst>
                <a:ext uri="{FF2B5EF4-FFF2-40B4-BE49-F238E27FC236}">
                  <a16:creationId xmlns:a16="http://schemas.microsoft.com/office/drawing/2014/main" id="{4FA00E92-81CF-0480-894E-3622F1E2A9F0}"/>
                </a:ext>
              </a:extLst>
            </p:cNvPr>
            <p:cNvSpPr/>
            <p:nvPr/>
          </p:nvSpPr>
          <p:spPr>
            <a:xfrm>
              <a:off x="539314" y="1282049"/>
              <a:ext cx="11113372" cy="5537360"/>
            </a:xfrm>
            <a:prstGeom prst="flowChartPunchedTape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9D8CD0E-5C83-B9A3-066C-4410A7CBB845}"/>
                </a:ext>
              </a:extLst>
            </p:cNvPr>
            <p:cNvSpPr txBox="1"/>
            <p:nvPr/>
          </p:nvSpPr>
          <p:spPr>
            <a:xfrm>
              <a:off x="539314" y="2329157"/>
              <a:ext cx="11113371" cy="3693319"/>
            </a:xfrm>
            <a:prstGeom prst="rect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día, Thomas Alva Edison llegó a casa y le dio a su madre una nota.</a:t>
              </a:r>
            </a:p>
            <a:p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Él le dijo: “</a:t>
              </a:r>
              <a:r>
                <a:rPr lang="es-ES" b="1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 maestro me dio esta nota y me dijo que sólo se la diera a mi madre.</a:t>
              </a:r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Los ojos de su madre estaban llenos de lágrimas cuando leyó en voz alta la carta que le trajo su hijo.</a:t>
              </a:r>
            </a:p>
            <a:p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s-ES" b="1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 hijo es un genio, esta escuela es muy pequeña para él y no tenemos buenos maestros para enseñarle, por favor enséñele usted</a:t>
              </a:r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  <a:p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Muchos años después, la madre de Edison falleció, y él se convirtió en uno de los más grandes inventores del siglo.</a:t>
              </a:r>
            </a:p>
            <a:p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día, él estaba mirando algunas cosas viejas de la familia. Repentinamente vio un papel doblado en el marco de un dibujo en el escritorio. Lo tomó y lo abrió. En el papel estaba escrito:</a:t>
              </a:r>
            </a:p>
            <a:p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s-ES" b="1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Sra. Edison, su hijo presenta un retraso mental, no podemos permitirle que venga más a la escuela</a:t>
              </a:r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lugar de leer lo que realmente decía la carta, su madre le dio un giro radical y ¡</a:t>
              </a:r>
              <a:r>
                <a:rPr lang="es-ES" b="1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inyectó seguridad a su hijo</a:t>
              </a:r>
              <a:r>
                <a:rPr lang="es-ES" dirty="0">
                  <a:solidFill>
                    <a:srgbClr val="1C4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Le hizo creer que podía ser un genio y se lo creyó tanto, que creció y murió dejando numerosos y valiosos inventos a la humanidad.</a:t>
              </a:r>
            </a:p>
          </p:txBody>
        </p:sp>
      </p:grpSp>
      <p:pic>
        <p:nvPicPr>
          <p:cNvPr id="17" name="Imagen 16">
            <a:hlinkClick r:id="rId7"/>
            <a:extLst>
              <a:ext uri="{FF2B5EF4-FFF2-40B4-BE49-F238E27FC236}">
                <a16:creationId xmlns:a16="http://schemas.microsoft.com/office/drawing/2014/main" id="{C3A111B2-29CD-D986-31A8-ACF53E779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6327" y="38591"/>
            <a:ext cx="2009673" cy="13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B195D-4E97-D472-07A2-75214FE8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B4EC616-1D86-6B0A-F807-EA9B493A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FF1614-7975-7B27-079C-DEE44E72C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DF80A91-EB4F-7E79-D804-B6FF82F74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786301-1E8E-D6B3-30DF-0F3401150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07590EA9-0967-1B2C-7FD3-7DDA2CBB9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792" y="139925"/>
            <a:ext cx="6840110" cy="475938"/>
          </a:xfrm>
        </p:spPr>
        <p:txBody>
          <a:bodyPr/>
          <a:lstStyle/>
          <a:p>
            <a:r>
              <a:rPr lang="es-ES" b="1" dirty="0"/>
              <a:t>UNA CARTA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4349A06-33A3-17A9-619F-35149B8EBAC5}"/>
              </a:ext>
            </a:extLst>
          </p:cNvPr>
          <p:cNvSpPr txBox="1"/>
          <p:nvPr/>
        </p:nvSpPr>
        <p:spPr>
          <a:xfrm>
            <a:off x="75183" y="1532349"/>
            <a:ext cx="11934565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Mi querido Albert,</a:t>
            </a:r>
          </a:p>
          <a:p>
            <a:pPr algn="just"/>
            <a:endParaRPr lang="es-ES" dirty="0">
              <a:solidFill>
                <a:srgbClr val="1C4C3C"/>
              </a:solidFill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Ayer recibí tu cariñosa carta y me hizo muy feliz. Tenía ya miedo de que no volvieras a escribirme nunca. Me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dijiste, cuando estuve en </a:t>
            </a:r>
            <a:r>
              <a:rPr lang="es-ES" dirty="0" err="1">
                <a:solidFill>
                  <a:srgbClr val="1C4C3C"/>
                </a:solidFill>
                <a:cs typeface="Arial" panose="020B0604020202020204" pitchFamily="34" charset="0"/>
              </a:rPr>
              <a:t>Zurich</a:t>
            </a:r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, que se te hace extraño cuando voy a </a:t>
            </a:r>
            <a:r>
              <a:rPr lang="es-ES" dirty="0" err="1">
                <a:solidFill>
                  <a:srgbClr val="1C4C3C"/>
                </a:solidFill>
                <a:cs typeface="Arial" panose="020B0604020202020204" pitchFamily="34" charset="0"/>
              </a:rPr>
              <a:t>Zurich</a:t>
            </a:r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. En consecuencia, creo que es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mejor si nos encontramos en algún otro lugar, donde nadie interfiera en nuestro bienestar. En cualquier caso,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voy a rogar que cada año pasemos un mes entero juntos, para que veas que tienes un padre que se interesa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por ti y que te quiere. También </a:t>
            </a:r>
            <a:r>
              <a:rPr lang="es-ES" b="1" dirty="0">
                <a:solidFill>
                  <a:srgbClr val="1C4C3C"/>
                </a:solidFill>
                <a:cs typeface="Arial" panose="020B0604020202020204" pitchFamily="34" charset="0"/>
              </a:rPr>
              <a:t>puedes aprender muchas cosas buenas y bellas de mí, algo que otra</a:t>
            </a:r>
          </a:p>
          <a:p>
            <a:pPr algn="just"/>
            <a:r>
              <a:rPr lang="es-ES" b="1" dirty="0">
                <a:solidFill>
                  <a:srgbClr val="1C4C3C"/>
                </a:solidFill>
                <a:cs typeface="Arial" panose="020B0604020202020204" pitchFamily="34" charset="0"/>
              </a:rPr>
              <a:t> persona no podría ofrecerte tan fácilmente</a:t>
            </a:r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. Lo que he conseguido gracias a mi extenuante trabajo no debe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valer sólo para los desconocidos, sino sobre todo para mis propios hijos. Estos días he completado uno de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los más hermosos trabajos de mi vida; cuando seas mayor, te lo explicaré.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Estoy muy contento de que halles placer en el piano. </a:t>
            </a:r>
            <a:r>
              <a:rPr lang="es-ES" b="1" dirty="0">
                <a:solidFill>
                  <a:srgbClr val="1C4C3C"/>
                </a:solidFill>
                <a:cs typeface="Arial" panose="020B0604020202020204" pitchFamily="34" charset="0"/>
              </a:rPr>
              <a:t>Eso y la carpintería son, en mi opinión, las mejores </a:t>
            </a:r>
          </a:p>
          <a:p>
            <a:pPr algn="just"/>
            <a:r>
              <a:rPr lang="es-ES" b="1" dirty="0">
                <a:solidFill>
                  <a:srgbClr val="1C4C3C"/>
                </a:solidFill>
                <a:cs typeface="Arial" panose="020B0604020202020204" pitchFamily="34" charset="0"/>
              </a:rPr>
              <a:t> actividades para tu edad</a:t>
            </a:r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, mejor incluso que el colegio, porque son cosas muy apropiadas para una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persona joven como tú. Toca al piano principalmente lo que te guste, aunque la profesora no te lo asigne. Esa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es la mejor manera de aprender, cuando estás haciendo algo con tal disfrute que no te das cuenta el tiempo    que pasa. Yo estoy a veces tan enfrascado en mi trabajo que se me olvida la comida.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Un beso para ti y otro para tete de tu</a:t>
            </a: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Papá.</a:t>
            </a:r>
          </a:p>
          <a:p>
            <a:pPr algn="just"/>
            <a:endParaRPr lang="es-ES" dirty="0">
              <a:solidFill>
                <a:srgbClr val="1C4C3C"/>
              </a:solidFill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1C4C3C"/>
                </a:solidFill>
                <a:cs typeface="Arial" panose="020B0604020202020204" pitchFamily="34" charset="0"/>
              </a:rPr>
              <a:t> Recuerdos a mamá.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0FA49F-DEB2-7987-CA22-2BC09A761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192" y="0"/>
            <a:ext cx="994530" cy="13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 descr="Marcador de posición smart art de escala de tiempo ">
            <a:extLst>
              <a:ext uri="{FF2B5EF4-FFF2-40B4-BE49-F238E27FC236}">
                <a16:creationId xmlns:a16="http://schemas.microsoft.com/office/drawing/2014/main" id="{93897051-DA8D-4072-A594-51769F8D5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464208"/>
              </p:ext>
            </p:extLst>
          </p:nvPr>
        </p:nvGraphicFramePr>
        <p:xfrm>
          <a:off x="71304" y="1585233"/>
          <a:ext cx="11090275" cy="4697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B4EA9C6-6416-B58D-F40D-480893508572}"/>
              </a:ext>
            </a:extLst>
          </p:cNvPr>
          <p:cNvSpPr txBox="1"/>
          <p:nvPr/>
        </p:nvSpPr>
        <p:spPr>
          <a:xfrm>
            <a:off x="8898344" y="4547516"/>
            <a:ext cx="2396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Modificación necesaria de los distintos elementos del currículo para </a:t>
            </a:r>
            <a:r>
              <a:rPr lang="es-ES" sz="1600" b="1" dirty="0"/>
              <a:t>adecuarlo a distintas situaciones, grupos  y personas</a:t>
            </a:r>
            <a:r>
              <a:rPr lang="es-ES" sz="1600" dirty="0"/>
              <a:t>. Es una ventaja, no un problema.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E85443-BB41-62DD-1C9C-898AF6CF9E74}"/>
              </a:ext>
            </a:extLst>
          </p:cNvPr>
          <p:cNvSpPr txBox="1"/>
          <p:nvPr/>
        </p:nvSpPr>
        <p:spPr>
          <a:xfrm>
            <a:off x="10412388" y="3268276"/>
            <a:ext cx="1859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1">
                    <a:lumMod val="75000"/>
                  </a:schemeClr>
                </a:solidFill>
              </a:rPr>
              <a:t>Ballester, A. 2018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6F60645-28E1-8EA3-0544-E4444F1222F1}"/>
              </a:ext>
            </a:extLst>
          </p:cNvPr>
          <p:cNvSpPr/>
          <p:nvPr/>
        </p:nvSpPr>
        <p:spPr>
          <a:xfrm>
            <a:off x="7394979" y="3468217"/>
            <a:ext cx="1468074" cy="9311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4A8A34-AAAC-10E7-7F0A-9AD8BD87F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74" y="4862217"/>
            <a:ext cx="1373543" cy="198713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8F264F2-5DE8-885F-0906-992889B713B9}"/>
              </a:ext>
            </a:extLst>
          </p:cNvPr>
          <p:cNvSpPr txBox="1"/>
          <p:nvPr/>
        </p:nvSpPr>
        <p:spPr>
          <a:xfrm>
            <a:off x="1816834" y="6541579"/>
            <a:ext cx="2956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1">
                    <a:lumMod val="75000"/>
                  </a:schemeClr>
                </a:solidFill>
              </a:rPr>
              <a:t>Pérez de Villarreal, M. 2022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01683B-9A72-5727-0DAF-0AC15C327B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88" t="13608" r="77913" b="16441"/>
          <a:stretch/>
        </p:blipFill>
        <p:spPr>
          <a:xfrm>
            <a:off x="10680498" y="1384339"/>
            <a:ext cx="1323354" cy="18731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87538C-8E1E-B414-C05B-9CA6304FF7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04" y="-33897"/>
            <a:ext cx="12046740" cy="1432684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AD72D26-24EF-4CBD-9431-A558CB7C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14" y="41859"/>
            <a:ext cx="8402439" cy="713098"/>
          </a:xfrm>
        </p:spPr>
        <p:txBody>
          <a:bodyPr rtlCol="0"/>
          <a:lstStyle/>
          <a:p>
            <a:r>
              <a:rPr lang="es-ES" sz="2400" b="1" dirty="0"/>
              <a:t>APLICACIÓN DE LA TEORIA DE AS: MÉTODO BALLESTER</a:t>
            </a:r>
          </a:p>
        </p:txBody>
      </p:sp>
    </p:spTree>
    <p:extLst>
      <p:ext uri="{BB962C8B-B14F-4D97-AF65-F5344CB8AC3E}">
        <p14:creationId xmlns:p14="http://schemas.microsoft.com/office/powerpoint/2010/main" val="25293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6" y="71103"/>
            <a:ext cx="11951854" cy="433377"/>
          </a:xfrm>
        </p:spPr>
        <p:txBody>
          <a:bodyPr rtlCol="0"/>
          <a:lstStyle/>
          <a:p>
            <a:pPr rtl="0"/>
            <a:r>
              <a:rPr lang="es-ES" sz="2000" b="1" dirty="0">
                <a:cs typeface="Arial" panose="020B0604020202020204" pitchFamily="34" charset="0"/>
              </a:rPr>
              <a:t>EJEMPLO DE APLICACIÓN DEL MÉTODO BALLESTER EN ENSEÑANZA DE CIENCIAS:</a:t>
            </a:r>
            <a:br>
              <a:rPr lang="es-ES" sz="2400" b="1" dirty="0">
                <a:cs typeface="Arial" panose="020B0604020202020204" pitchFamily="34" charset="0"/>
              </a:rPr>
            </a:br>
            <a:endParaRPr lang="es-ES" sz="2400" b="1" dirty="0">
              <a:cs typeface="Arial" panose="020B0604020202020204" pitchFamily="34" charset="0"/>
            </a:endParaRP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es-ES" smtClean="0"/>
              <a:pPr rtl="0"/>
              <a:t>33</a:t>
            </a:fld>
            <a:endParaRPr lang="es-E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2767DED-CA0F-3E68-B481-670D62723C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136474"/>
              </p:ext>
            </p:extLst>
          </p:nvPr>
        </p:nvGraphicFramePr>
        <p:xfrm>
          <a:off x="550862" y="658368"/>
          <a:ext cx="11446066" cy="6128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0F1127F0-03C4-B5EA-15BA-40BD4D46EB36}"/>
              </a:ext>
            </a:extLst>
          </p:cNvPr>
          <p:cNvSpPr/>
          <p:nvPr/>
        </p:nvSpPr>
        <p:spPr>
          <a:xfrm flipH="1">
            <a:off x="6720841" y="5276088"/>
            <a:ext cx="621792" cy="32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1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CACAA-3605-FD6E-D7A3-138BBCA9A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9149CEA-74CF-A514-B8EB-86D25C406E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F03FAD-1999-A463-E7F2-C081962DE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5F4709A-5DBB-6FDA-A11E-C14BF4586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C463A31-D619-ED2A-925F-14188F6CB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375E836-E20C-EC4F-78B0-EB3545FD39B0}"/>
              </a:ext>
            </a:extLst>
          </p:cNvPr>
          <p:cNvGraphicFramePr/>
          <p:nvPr/>
        </p:nvGraphicFramePr>
        <p:xfrm>
          <a:off x="1965960" y="1726274"/>
          <a:ext cx="7215077" cy="50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533F02BF-021F-FE22-0983-36DD0A7F2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AGENDA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2D6022-EF8D-A18D-D0CB-E0C720D30C14}"/>
              </a:ext>
            </a:extLst>
          </p:cNvPr>
          <p:cNvSpPr/>
          <p:nvPr/>
        </p:nvSpPr>
        <p:spPr>
          <a:xfrm>
            <a:off x="1965960" y="1783080"/>
            <a:ext cx="3300985" cy="4754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F04BF70D-D34C-6197-93C3-0273E003E650}"/>
              </a:ext>
            </a:extLst>
          </p:cNvPr>
          <p:cNvSpPr/>
          <p:nvPr/>
        </p:nvSpPr>
        <p:spPr>
          <a:xfrm>
            <a:off x="1913727" y="4764024"/>
            <a:ext cx="40667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54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77D2A-0EBE-F503-BAF9-9439D8B6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F20825C-1604-EFB7-9716-CCD4640BB2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4D3346-DC21-E95F-2400-C670AC02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E7BD98E-06DC-89FA-18FB-C317C4B1D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B6024E9-DC46-C029-4FCB-A3D547DA0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7F40C4F9-759E-F93D-2EF4-28BD1039E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ERRORES CONCEPTUALES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00D1DA-1338-CF06-E9DF-91AB44038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31" y="1394235"/>
            <a:ext cx="10552690" cy="53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50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038C3-D423-105B-308B-7163BCED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21DFFCC-44B1-F376-8D34-A827CFF3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B2FEB9-C72F-6B0D-C4E7-45F9DB956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B6CA936-4926-5EAF-682D-FDF6013F5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8546B5-39C3-4E3A-3714-9E689EC74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60C5A06-B496-0C72-D225-0A6779F2D566}"/>
              </a:ext>
            </a:extLst>
          </p:cNvPr>
          <p:cNvGraphicFramePr/>
          <p:nvPr/>
        </p:nvGraphicFramePr>
        <p:xfrm>
          <a:off x="1965960" y="1726274"/>
          <a:ext cx="7215077" cy="50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58C07E07-EA8F-D515-1E32-2F1645975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0" y="102398"/>
            <a:ext cx="7974609" cy="475938"/>
          </a:xfrm>
        </p:spPr>
        <p:txBody>
          <a:bodyPr/>
          <a:lstStyle/>
          <a:p>
            <a:r>
              <a:rPr lang="es-ES" b="1" dirty="0"/>
              <a:t>EVALUACIÓN AUTÉNTICA Y CAMBIO CONCEPTUAL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27F5225-3C76-18C0-775D-03A71A67396E}"/>
              </a:ext>
            </a:extLst>
          </p:cNvPr>
          <p:cNvSpPr/>
          <p:nvPr/>
        </p:nvSpPr>
        <p:spPr>
          <a:xfrm>
            <a:off x="1965960" y="1783080"/>
            <a:ext cx="3300985" cy="4754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099F68FA-C377-552B-35F5-0FB18C2AA6A5}"/>
              </a:ext>
            </a:extLst>
          </p:cNvPr>
          <p:cNvSpPr/>
          <p:nvPr/>
        </p:nvSpPr>
        <p:spPr>
          <a:xfrm>
            <a:off x="1913727" y="5276088"/>
            <a:ext cx="40667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2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F268F-AEA6-19E1-E887-062437A5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8A49E0-6D57-588E-262E-1A883106E0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C2E08C-CDA3-BD4F-8379-EEFB9AC95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D55CB1-51DD-CC8D-0F15-46F429FAC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A2ACE3-F526-CFE2-B366-73AF8D635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19CC511F-17AD-E7C4-A4A5-53792B7C4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AGENDA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60EFAF-5A4A-AF6C-D828-DDBCD8730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98" y="1583726"/>
            <a:ext cx="4813401" cy="43415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35B6CB8-DFD2-A9C7-2692-BD68657E3FBE}"/>
              </a:ext>
            </a:extLst>
          </p:cNvPr>
          <p:cNvSpPr txBox="1"/>
          <p:nvPr/>
        </p:nvSpPr>
        <p:spPr>
          <a:xfrm>
            <a:off x="5055450" y="3589097"/>
            <a:ext cx="6720840" cy="23391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5CB678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EVALUACIÓN AUTÉNTICA: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 LT Pr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- Formativa y continua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- Realista, relevante y promotora de socialización (Monereo, 2009)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- Rendimiento del alumnado (Delors: aprender a conocer, a hacer, a convivir, a ser)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- Realización de prácticas que conecten su aprendizaje con la experiencia del mundo real (validez curricular, instruccional, consecuencial, ecológica,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LT Pro"/>
              </a:rPr>
              <a:t>Gielen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 et al., 2003)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D0604A9-759D-7DAF-805D-87B699066208}"/>
              </a:ext>
            </a:extLst>
          </p:cNvPr>
          <p:cNvSpPr txBox="1"/>
          <p:nvPr/>
        </p:nvSpPr>
        <p:spPr>
          <a:xfrm>
            <a:off x="5055450" y="1583725"/>
            <a:ext cx="3768862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5CB678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RETO: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 b="1" kern="0" dirty="0">
              <a:solidFill>
                <a:prstClr val="black">
                  <a:lumMod val="50000"/>
                  <a:lumOff val="50000"/>
                </a:prstClr>
              </a:solidFill>
              <a:latin typeface="Avenir Next LT Pro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Ayudar al alumnado a modificar sus jerarquías de conceptos y proposiciones y ofrecer una enseñanza conceptualmente transparente (Novak, 1992). Se trata de una reestructuración social y personal (González, 2008)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0015148-1FC6-1BAE-E102-E8203229383E}"/>
              </a:ext>
            </a:extLst>
          </p:cNvPr>
          <p:cNvSpPr txBox="1"/>
          <p:nvPr/>
        </p:nvSpPr>
        <p:spPr>
          <a:xfrm>
            <a:off x="176598" y="6034724"/>
            <a:ext cx="440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Fortalezas y debilidades de estrategias de evaluación para promover el cambio conceptual (González, 2008)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3D5FF0B-72ED-8F03-DA59-FBDC8592C8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24310" y="1574560"/>
            <a:ext cx="2951979" cy="18250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2249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D0CB3-A7B7-DF38-6619-901EBA25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3A76615-2E56-9135-9157-069A6050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72D172-682F-E655-E603-7D48B7C9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234E71-BBA0-3D26-0CED-B29B32409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CC2E56-FDD4-7B0F-043E-F712FB619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014AB97-3A06-0676-C46F-3BE21AB53C02}"/>
              </a:ext>
            </a:extLst>
          </p:cNvPr>
          <p:cNvGraphicFramePr/>
          <p:nvPr/>
        </p:nvGraphicFramePr>
        <p:xfrm>
          <a:off x="1965960" y="1726274"/>
          <a:ext cx="7215077" cy="50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E1FC2901-068C-4200-B802-2F4688161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AGENDA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26E3B90-0A79-8EFB-E492-BDA0203266EF}"/>
              </a:ext>
            </a:extLst>
          </p:cNvPr>
          <p:cNvSpPr/>
          <p:nvPr/>
        </p:nvSpPr>
        <p:spPr>
          <a:xfrm>
            <a:off x="1965960" y="1783080"/>
            <a:ext cx="3300985" cy="4754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345ADA79-B91B-8C37-50A7-E4AEBDBABD70}"/>
              </a:ext>
            </a:extLst>
          </p:cNvPr>
          <p:cNvSpPr/>
          <p:nvPr/>
        </p:nvSpPr>
        <p:spPr>
          <a:xfrm>
            <a:off x="1840575" y="5797296"/>
            <a:ext cx="40667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1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140C8-2BD2-2972-0524-BF091B2B7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8BF8AA3-EFD4-0320-2EB5-857070833F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2FA1512-A3AA-90F4-D8FF-7492BAB5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825CE1-A017-F58B-F491-802342EE5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F9C982-464F-4572-818C-E1655F8A7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E283D54B-BF37-C512-BA91-40B6D1B07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POSICIONAMIENTO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35858-5015-2F19-8D24-27281F76F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334" y="1411846"/>
            <a:ext cx="1094326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1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AD5C8-A213-6117-03CD-53A6708C2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5FBDD8B-58F7-9468-C9D7-AB388FCE91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52AB39-4F62-97C7-75A2-AFFB4A581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569727-5D35-4DA7-3E32-C1D178E1E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333260-8D56-C0F3-2FED-9AC4C2F46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F7D60A-CEE4-04E6-1696-D886564BFFCE}"/>
              </a:ext>
            </a:extLst>
          </p:cNvPr>
          <p:cNvSpPr txBox="1"/>
          <p:nvPr/>
        </p:nvSpPr>
        <p:spPr>
          <a:xfrm>
            <a:off x="179774" y="4030148"/>
            <a:ext cx="8274843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Meichenbaum y </a:t>
            </a:r>
            <a:r>
              <a:rPr lang="es-ES" sz="2000" b="1" dirty="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Biemiller</a:t>
            </a: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, 1998:</a:t>
            </a:r>
          </a:p>
          <a:p>
            <a:pPr algn="just"/>
            <a:endParaRPr lang="es-ES" sz="2000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</a:rPr>
              <a:t>Responsabilidad versus obligatoriedad de aprendizaje</a:t>
            </a:r>
            <a:endParaRPr lang="es-ES" sz="2000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</a:rPr>
              <a:t>Alumnado: </a:t>
            </a:r>
            <a:r>
              <a:rPr lang="es-ES" sz="2000" dirty="0">
                <a:solidFill>
                  <a:schemeClr val="accent5">
                    <a:lumMod val="25000"/>
                  </a:schemeClr>
                </a:solidFill>
              </a:rPr>
              <a:t>transformar la información en conocimiento útil (mundo personal, plantear cuestiones, involucrarse activamente)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</a:rPr>
              <a:t>Profesorado</a:t>
            </a:r>
            <a:r>
              <a:rPr lang="es-ES" sz="20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: </a:t>
            </a:r>
            <a:r>
              <a:rPr lang="es-ES" sz="20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ayudar al alumnado a </a:t>
            </a:r>
            <a:r>
              <a:rPr lang="es-ES" sz="2000" dirty="0">
                <a:solidFill>
                  <a:schemeClr val="accent5">
                    <a:lumMod val="25000"/>
                  </a:schemeClr>
                </a:solidFill>
              </a:rPr>
              <a:t>responsabilizarse de su propio aprendizaje, de modo que sean “aprendices independientes” y construyan idiosincráticamente sus conocimientos.</a:t>
            </a:r>
            <a:endParaRPr lang="es-ES" sz="2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F50BDC-5AC5-542E-CE92-FB6B90894EB8}"/>
              </a:ext>
            </a:extLst>
          </p:cNvPr>
          <p:cNvSpPr txBox="1"/>
          <p:nvPr/>
        </p:nvSpPr>
        <p:spPr>
          <a:xfrm>
            <a:off x="126760" y="45061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ANTECEDENTES DEL AS (1998)</a:t>
            </a:r>
          </a:p>
        </p:txBody>
      </p:sp>
      <p:pic>
        <p:nvPicPr>
          <p:cNvPr id="11" name="Picture 2" descr="Donald Meichenbaum">
            <a:extLst>
              <a:ext uri="{FF2B5EF4-FFF2-40B4-BE49-F238E27FC236}">
                <a16:creationId xmlns:a16="http://schemas.microsoft.com/office/drawing/2014/main" id="{4213A0A0-0FB8-25DD-C4BA-116AF882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51" y="1836636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Author">
            <a:extLst>
              <a:ext uri="{FF2B5EF4-FFF2-40B4-BE49-F238E27FC236}">
                <a16:creationId xmlns:a16="http://schemas.microsoft.com/office/drawing/2014/main" id="{22CA625C-5506-6140-C994-CDC22E14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90" y="1803973"/>
            <a:ext cx="1430427" cy="1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B60AF8F-FBDE-21ED-EBB2-3A8A24FA00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3656" y="1476873"/>
            <a:ext cx="3503160" cy="4971202"/>
          </a:xfrm>
          <a:prstGeom prst="rect">
            <a:avLst/>
          </a:prstGeom>
        </p:spPr>
      </p:pic>
      <p:pic>
        <p:nvPicPr>
          <p:cNvPr id="16" name="Picture 2" descr="Importancia del descanso en los niños">
            <a:extLst>
              <a:ext uri="{FF2B5EF4-FFF2-40B4-BE49-F238E27FC236}">
                <a16:creationId xmlns:a16="http://schemas.microsoft.com/office/drawing/2014/main" id="{F4CA7432-1465-9BA0-C0B4-8A89C80D8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1" y="1899246"/>
            <a:ext cx="2671806" cy="17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944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2BC4-7F06-6A8E-D831-8BB17C3AD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F8DFB01-986B-7B99-63C2-71B81ED087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858E17-61EB-8E4B-80F2-B4F5F9A1B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B00D89-00E4-F35C-798D-EA97CE6E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037461-1FDA-9344-4BC0-B1ACA8008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A0F2002A-CF65-A9B1-4D69-157900317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POSICIONAMIENTO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369C5F0-7164-CF57-DB48-3BC8CD685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3" y="1394234"/>
            <a:ext cx="11894313" cy="5361367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9DC44BB-24AB-0525-3391-5EB6726F94DE}"/>
              </a:ext>
            </a:extLst>
          </p:cNvPr>
          <p:cNvSpPr/>
          <p:nvPr/>
        </p:nvSpPr>
        <p:spPr>
          <a:xfrm>
            <a:off x="9208008" y="2871216"/>
            <a:ext cx="2908808" cy="17968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6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D4E21-A981-6E19-71CA-9C40E6BA8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0818B3A-EA71-DD31-AC8A-27561F14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B3ACB4-7D88-1D6A-2053-F832017C1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721A7D-CD67-50D9-F601-A73B89ED4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36209D1-83F1-A0BD-09CD-139EEC6C6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C21A05D-B66D-83AA-6DBC-AD68CC06D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514855"/>
              </p:ext>
            </p:extLst>
          </p:nvPr>
        </p:nvGraphicFramePr>
        <p:xfrm>
          <a:off x="1965960" y="1726274"/>
          <a:ext cx="7215077" cy="50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C60CA479-AFA1-7A55-A611-D8EBD64AA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AGENDA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EB3CF05-DDF8-72CD-F87B-C1B9B2C6CC4B}"/>
              </a:ext>
            </a:extLst>
          </p:cNvPr>
          <p:cNvSpPr/>
          <p:nvPr/>
        </p:nvSpPr>
        <p:spPr>
          <a:xfrm>
            <a:off x="1965960" y="1783080"/>
            <a:ext cx="3300985" cy="4754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3D332344-E6A1-F3F5-76E9-57143C23DEB4}"/>
              </a:ext>
            </a:extLst>
          </p:cNvPr>
          <p:cNvSpPr/>
          <p:nvPr/>
        </p:nvSpPr>
        <p:spPr>
          <a:xfrm>
            <a:off x="1913727" y="6391656"/>
            <a:ext cx="40667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29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1BA9A-4FC4-329C-DD85-70BEE328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5DB408F-A014-373B-4F14-1FDE0688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50F7B1-0FC0-C00C-84E3-25A73D0CE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445AB4-0AA4-2104-58BA-86425CF7D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7F95CF-E338-BFB2-D226-496E70EE5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5BDF6087-73B2-2ECD-57C0-B3541C684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ODS Y SOSTENIBILIDAD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149CE2-F198-B898-644D-A65D1DD7DA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16" t="10000" r="57625" b="5466"/>
          <a:stretch/>
        </p:blipFill>
        <p:spPr>
          <a:xfrm>
            <a:off x="1393982" y="1394236"/>
            <a:ext cx="9478392" cy="5418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hlinkClick r:id="rId8"/>
            <a:extLst>
              <a:ext uri="{FF2B5EF4-FFF2-40B4-BE49-F238E27FC236}">
                <a16:creationId xmlns:a16="http://schemas.microsoft.com/office/drawing/2014/main" id="{47694A3A-7F55-3A85-A49B-9F3CD752B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02167" y="89226"/>
            <a:ext cx="1241247" cy="6982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CA14742-A5C8-C2EF-2B5C-801120B7F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525" t="14266" r="65875" b="11600"/>
          <a:stretch/>
        </p:blipFill>
        <p:spPr>
          <a:xfrm>
            <a:off x="309559" y="932027"/>
            <a:ext cx="5195130" cy="5823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123B94B-B8EC-7508-32FF-A27B0C8B8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5600" t="14267" r="65950" b="15866"/>
          <a:stretch/>
        </p:blipFill>
        <p:spPr>
          <a:xfrm>
            <a:off x="6222613" y="932027"/>
            <a:ext cx="5280539" cy="5776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17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E00A6-ED67-C8E6-1A5B-23E303AF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17F23C8-0E9D-183F-A030-72A757C6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D74573-68CF-3FFF-B4BB-D0D1073B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5B8824-58FE-18E4-5E91-A9833166B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CADA1CC-409C-29D1-644C-96EEE0987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8368A7E7-51C4-76D2-71E3-ECB49EB62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ODS Y SOSTENIBILIDAD: Carta de la Tierra</a:t>
            </a:r>
          </a:p>
        </p:txBody>
      </p:sp>
      <p:pic>
        <p:nvPicPr>
          <p:cNvPr id="18" name="Imagen 17">
            <a:hlinkClick r:id="rId7"/>
            <a:extLst>
              <a:ext uri="{FF2B5EF4-FFF2-40B4-BE49-F238E27FC236}">
                <a16:creationId xmlns:a16="http://schemas.microsoft.com/office/drawing/2014/main" id="{2C07A15A-931A-0E24-F23F-1544B1D83F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300" t="7067" r="59275" b="5733"/>
          <a:stretch/>
        </p:blipFill>
        <p:spPr>
          <a:xfrm>
            <a:off x="104646" y="1483897"/>
            <a:ext cx="6506466" cy="5077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>
            <a:hlinkClick r:id="rId9"/>
            <a:extLst>
              <a:ext uri="{FF2B5EF4-FFF2-40B4-BE49-F238E27FC236}">
                <a16:creationId xmlns:a16="http://schemas.microsoft.com/office/drawing/2014/main" id="{10182DA8-4F48-2F56-4090-BB1B8540BC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524" r="63455" b="4513"/>
          <a:stretch/>
        </p:blipFill>
        <p:spPr>
          <a:xfrm>
            <a:off x="6701090" y="1763911"/>
            <a:ext cx="5291209" cy="4482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n 24">
            <a:hlinkClick r:id="rId11"/>
            <a:extLst>
              <a:ext uri="{FF2B5EF4-FFF2-40B4-BE49-F238E27FC236}">
                <a16:creationId xmlns:a16="http://schemas.microsoft.com/office/drawing/2014/main" id="{332A5084-7D95-A8D4-13AE-1990654FCC2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134" r="50650" b="5733"/>
          <a:stretch/>
        </p:blipFill>
        <p:spPr>
          <a:xfrm>
            <a:off x="855086" y="1284774"/>
            <a:ext cx="10272903" cy="527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n 26">
            <a:hlinkClick r:id="rId11"/>
            <a:extLst>
              <a:ext uri="{FF2B5EF4-FFF2-40B4-BE49-F238E27FC236}">
                <a16:creationId xmlns:a16="http://schemas.microsoft.com/office/drawing/2014/main" id="{3471CE37-0914-ACAD-701D-A4CAF813289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171" r="51325" b="6799"/>
          <a:stretch/>
        </p:blipFill>
        <p:spPr>
          <a:xfrm>
            <a:off x="839029" y="1131216"/>
            <a:ext cx="10497885" cy="54609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77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DB999-2D68-3C75-D143-D96F616B5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90F61E5-06B1-36AE-C114-4E3D5DED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6B0FB1-D7CE-F7F8-5F89-CF4297855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23FB1AD-3065-C8FE-A4D2-B82313C31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15A2B41-5863-6D2F-2419-73E359D72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B6D27C48-B457-C6D8-47CF-874AE4F64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ODS Y SOSTENIBILIDAD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E9045E-1D37-B228-7F14-E3C6F5B5A5EA}"/>
              </a:ext>
            </a:extLst>
          </p:cNvPr>
          <p:cNvSpPr txBox="1"/>
          <p:nvPr/>
        </p:nvSpPr>
        <p:spPr>
          <a:xfrm>
            <a:off x="94802" y="1545586"/>
            <a:ext cx="6863782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717F7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Sostenibilidad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 (Informe Brundtland, 1987):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kern="0" dirty="0">
                <a:latin typeface="Avenir Next LT Pro"/>
              </a:rPr>
              <a:t>D</a:t>
            </a:r>
            <a:r>
              <a:rPr kumimoji="0" lang="es-E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LT Pro"/>
              </a:rPr>
              <a:t>esarrollo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 que </a:t>
            </a:r>
            <a:r>
              <a:rPr kumimoji="0" lang="es-E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satisface las necesidades del presente sin comprometer la capacidad de las futuras generaciones 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de modo que garantiza el equilibrio entre el </a:t>
            </a:r>
            <a:r>
              <a:rPr kumimoji="0" lang="es-E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LT Pro"/>
              </a:rPr>
              <a:t>el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</a:rPr>
              <a:t> cuidado del medioambiente, el bienestar social y el crecimiento económico.  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6A43FD5-5DE8-59BC-6A9B-DF51D8B30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527" y="1545586"/>
            <a:ext cx="4904671" cy="1965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Equilibrio escala vector de la imagen | Vectores de dominio público">
            <a:extLst>
              <a:ext uri="{FF2B5EF4-FFF2-40B4-BE49-F238E27FC236}">
                <a16:creationId xmlns:a16="http://schemas.microsoft.com/office/drawing/2014/main" id="{743135A5-1506-70E7-18B0-CC76F403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64" y="1555371"/>
            <a:ext cx="1708779" cy="11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B0F649B-26B8-BEDA-1EA7-22AE42591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9844" y="64946"/>
            <a:ext cx="1057653" cy="7048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AC320FA-BBB8-A899-37F7-80AE47C47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2527" y="3962422"/>
            <a:ext cx="4795444" cy="243848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07B3C2D-8BFD-D336-0388-1247A73F2691}"/>
              </a:ext>
            </a:extLst>
          </p:cNvPr>
          <p:cNvSpPr txBox="1"/>
          <p:nvPr/>
        </p:nvSpPr>
        <p:spPr>
          <a:xfrm>
            <a:off x="94802" y="3511296"/>
            <a:ext cx="6946077" cy="2800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717F7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Enfoque humanista y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neohumanismo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kern="0" dirty="0">
                <a:solidFill>
                  <a:schemeClr val="accent5">
                    <a:lumMod val="75000"/>
                  </a:schemeClr>
                </a:solidFill>
                <a:latin typeface="Avenir Next LT Pro"/>
              </a:rPr>
              <a:t>V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isión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 integradora, existencia armoniosa entre seres vivos y entorno.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kern="0" dirty="0">
              <a:solidFill>
                <a:schemeClr val="accent5">
                  <a:lumMod val="75000"/>
                </a:schemeClr>
              </a:solidFill>
              <a:latin typeface="Avenir Next LT Pr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- Profesor/a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: guía-orientador. Refuerza relaciones emocionalmente sanas.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- Alumno/a: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responsable de su aprendizaje.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- Entorno cercano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- Atención a la diversidad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-aprendizaje más individualizado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- </a:t>
            </a:r>
            <a:r>
              <a:rPr lang="es-ES" sz="1600" b="1" kern="0" dirty="0">
                <a:solidFill>
                  <a:schemeClr val="accent5">
                    <a:lumMod val="75000"/>
                  </a:schemeClr>
                </a:solidFill>
                <a:latin typeface="Avenir Next LT Pro"/>
              </a:rPr>
              <a:t>C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alificación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: </a:t>
            </a: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evolución del proceso de enseñanza-aprendizaje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.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-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Metodología cualitativa de investigación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y carácter participativo</a:t>
            </a:r>
          </a:p>
        </p:txBody>
      </p:sp>
    </p:spTree>
    <p:extLst>
      <p:ext uri="{BB962C8B-B14F-4D97-AF65-F5344CB8AC3E}">
        <p14:creationId xmlns:p14="http://schemas.microsoft.com/office/powerpoint/2010/main" val="1028135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78E24-B475-4E44-FF45-A59591BF2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5497988-3DBA-0E6B-F322-CE110FD33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BB1BC7-4BF2-B6A3-7F97-F004EBE9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AE23A31-0605-62CE-2CED-D756A1231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E761DDF-A93D-D59A-EE13-5657F4A84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6301B19E-0AAE-BE18-37DB-933134A14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ODS Y SOSTENIBILIDAD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65DD6D-24A7-A873-760B-CD758E975416}"/>
              </a:ext>
            </a:extLst>
          </p:cNvPr>
          <p:cNvSpPr txBox="1"/>
          <p:nvPr/>
        </p:nvSpPr>
        <p:spPr>
          <a:xfrm>
            <a:off x="75182" y="1509150"/>
            <a:ext cx="1189431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717F7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Aprendizaje significativo sostenible: 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acercamiento a la naturaleza para promover la concienciación ecológica desde lo experiencial y vivencial, de un modo significativo y crítico con el fin de equilibrar los recursos didácticos naturales y tecnológicos (Pérez de Villarreal, 2022).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“</a:t>
            </a:r>
            <a:r>
              <a:rPr kumimoji="0" lang="es-ES" sz="1800" b="0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Next LT Pro"/>
              </a:rPr>
              <a:t>No se puede amar a lo que no se conoce, ni defender lo que no se ama” (Leonardo da Vinci, 1452-1519).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DB0B6F-7CA9-C295-139B-6E6C2815F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" y="2741756"/>
            <a:ext cx="12041633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4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B3167-2B8B-36CD-1400-CB368AEA2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7E7475D-1B74-5033-9363-10711BCA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F67046-4555-53B0-F3B5-12CE9D6B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8DBDEE-6F28-2FF2-41A1-81C864A58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B561D7-46B5-58D4-BDE4-FC65975DF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325733E0-3C1F-2502-8E45-B0479CFBE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ODS Y SOSTENIBILIDAD: Enfoque CTSA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08F48F-4A09-58CE-0397-72CEFEA58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94" y="1491922"/>
            <a:ext cx="11395057" cy="52636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AA1C66-2B58-609F-E2A2-9AF9A3B42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684" y="1340545"/>
            <a:ext cx="5432007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DB7F9-7764-15AA-A3D0-EEAFEAD59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918E8DE-0583-9E40-BD40-C75786E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52355E-87CA-D232-EAF6-06BEF31FB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783E01-DA12-BEA0-BCBF-B054C9C2F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573CABE-D6CF-5C39-2553-CB8DC8E5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32F036B7-07E1-5E1A-B446-BDCBD4A1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ODS Y SOSTENIBILIDAD: Enfoque CTSA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1E6A6A-AFB6-6104-6AF1-5D0E294D3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99" y="1810075"/>
            <a:ext cx="6525424" cy="437190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2690E7-E5AE-A8D1-A2BA-52F9056F54F2}"/>
              </a:ext>
            </a:extLst>
          </p:cNvPr>
          <p:cNvSpPr txBox="1"/>
          <p:nvPr/>
        </p:nvSpPr>
        <p:spPr>
          <a:xfrm>
            <a:off x="7553298" y="2786344"/>
            <a:ext cx="4000553" cy="32606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17F7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Niveles de profundización</a:t>
            </a: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1: Apreciar el impacto del cambio científico y tecnológico en la sociedad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reconocer que ciencia y tecnología se determinan culturalmente.</a:t>
            </a: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2: Reconocer que las decisiones sobre el desarrollo científico y tecnológico se toman en relación con intereses particulares y que los beneficios de unos pueden ser en detrimento de otros.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Reconocer que el desarrollo científico y tecnológico está vinculado con la distribución de riqueza y poder.</a:t>
            </a: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3: Desarrollar puntos de vista propios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establecer valoraciones fundamentales para uno mismo</a:t>
            </a: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4: Prepararse para actuar en asuntos ambientales y socio-científicos.</a:t>
            </a:r>
          </a:p>
        </p:txBody>
      </p:sp>
      <p:sp>
        <p:nvSpPr>
          <p:cNvPr id="11" name="Flecha: curvada hacia abajo 10">
            <a:extLst>
              <a:ext uri="{FF2B5EF4-FFF2-40B4-BE49-F238E27FC236}">
                <a16:creationId xmlns:a16="http://schemas.microsoft.com/office/drawing/2014/main" id="{26D29233-ECE1-15ED-41FE-55A012C5C4AB}"/>
              </a:ext>
            </a:extLst>
          </p:cNvPr>
          <p:cNvSpPr/>
          <p:nvPr/>
        </p:nvSpPr>
        <p:spPr>
          <a:xfrm>
            <a:off x="7086600" y="1627632"/>
            <a:ext cx="1216152" cy="67665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F70183A-B0C5-6559-9658-97CA70354691}"/>
              </a:ext>
            </a:extLst>
          </p:cNvPr>
          <p:cNvSpPr txBox="1"/>
          <p:nvPr/>
        </p:nvSpPr>
        <p:spPr>
          <a:xfrm>
            <a:off x="8302752" y="1596628"/>
            <a:ext cx="1216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ACCIÓN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C5D8F34-22AC-16C7-CBD3-072F718AECE7}"/>
              </a:ext>
            </a:extLst>
          </p:cNvPr>
          <p:cNvSpPr/>
          <p:nvPr/>
        </p:nvSpPr>
        <p:spPr>
          <a:xfrm>
            <a:off x="7553298" y="5458967"/>
            <a:ext cx="4169310" cy="723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13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EA47513-EEDB-7E18-A210-F20CDDF5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937760" cy="1920240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es"/>
              <a:t>análisis del mercado actual</a:t>
            </a:r>
          </a:p>
        </p:txBody>
      </p:sp>
      <p:sp>
        <p:nvSpPr>
          <p:cNvPr id="10" name="Marcador de posición de contenido 3">
            <a:extLst>
              <a:ext uri="{FF2B5EF4-FFF2-40B4-BE49-F238E27FC236}">
                <a16:creationId xmlns:a16="http://schemas.microsoft.com/office/drawing/2014/main" id="{B34F1638-A27B-9557-C43F-C3F20F68C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 rtlCol="0" anchor="ctr" anchorCtr="0"/>
          <a:lstStyle/>
          <a:p>
            <a:pPr rtl="0"/>
            <a:r>
              <a:rPr lang="es" dirty="0"/>
              <a:t>Hemos identificado tendencias clave importantes que requieren nuestra atención.</a:t>
            </a:r>
          </a:p>
          <a:p>
            <a:pPr rtl="0"/>
            <a:r>
              <a:rPr lang="es" dirty="0"/>
              <a:t>Los datos revelan un aumento constante de la demanda de productos sostenibles por parte de los consumidores, lo que supone una oportunidad para nuestras ofertas ecológicas.</a:t>
            </a:r>
          </a:p>
          <a:p>
            <a:pPr rtl="0"/>
            <a:r>
              <a:rPr lang="es" dirty="0"/>
              <a:t>Nuestros competidores se centran ahora en estrategias de marketing digital, lo que sugiere un cambio en el comportamiento de los consumidores.</a:t>
            </a:r>
          </a:p>
          <a:p>
            <a:pPr rtl="0"/>
            <a:r>
              <a:rPr lang="es" dirty="0"/>
              <a:t>Comprender estas dinámicas matizadas nos permite adaptarnos y capitalizar las preferencias de los mercados emergentes.</a:t>
            </a:r>
          </a:p>
        </p:txBody>
      </p:sp>
      <p:pic>
        <p:nvPicPr>
          <p:cNvPr id="8" name="Marcador de posición de imagen 7" descr="Resumen">
            <a:extLst>
              <a:ext uri="{FF2B5EF4-FFF2-40B4-BE49-F238E27FC236}">
                <a16:creationId xmlns:a16="http://schemas.microsoft.com/office/drawing/2014/main" id="{04FC4C54-02AE-6F78-5D5A-C4A3504334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6" b="76"/>
          <a:stretch/>
        </p:blipFill>
        <p:spPr>
          <a:xfrm>
            <a:off x="1" y="4471416"/>
            <a:ext cx="12192000" cy="2386584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77B1405-D160-8525-35DA-54DBA5E82745}"/>
              </a:ext>
            </a:extLst>
          </p:cNvPr>
          <p:cNvSpPr/>
          <p:nvPr/>
        </p:nvSpPr>
        <p:spPr>
          <a:xfrm>
            <a:off x="6814672" y="5011126"/>
            <a:ext cx="4009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DESCANSO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95F7D3-9F90-722D-0752-0D631552C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517" y="73152"/>
            <a:ext cx="7948920" cy="39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03704-A60A-6E35-F6E0-577015679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526B422-A339-B315-CFE7-1A3679B6C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6D47A3-E7DB-8CE6-95C0-D14A2D791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8A5C9E-25A6-5B8D-B63D-0E79D2A80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55AA402-B44D-6CAB-C8FC-46F99804E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65EE52-7D61-1428-A37D-18E22E4FC0EC}"/>
              </a:ext>
            </a:extLst>
          </p:cNvPr>
          <p:cNvSpPr txBox="1"/>
          <p:nvPr/>
        </p:nvSpPr>
        <p:spPr>
          <a:xfrm>
            <a:off x="4200447" y="2266035"/>
            <a:ext cx="4242817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Tres dimensiones del dominio real/útil del conocimiento: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s-ES" sz="20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Eje X: capacidad/habilidad</a:t>
            </a:r>
          </a:p>
          <a:p>
            <a:pPr>
              <a:defRPr/>
            </a:pPr>
            <a:endParaRPr lang="es-ES" sz="2000" b="1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Eje Y: autoconocimiento (dimensión de la autodirección)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Eje Z: complejidad de la planificación/aplicación</a:t>
            </a:r>
            <a:endParaRPr lang="es-ES" sz="20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3FE119-E915-7232-CA8D-93CEAEC9FF93}"/>
              </a:ext>
            </a:extLst>
          </p:cNvPr>
          <p:cNvSpPr txBox="1"/>
          <p:nvPr/>
        </p:nvSpPr>
        <p:spPr>
          <a:xfrm>
            <a:off x="126760" y="45061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ANTECEDENTES DEL AS (1998)</a:t>
            </a:r>
          </a:p>
        </p:txBody>
      </p:sp>
      <p:pic>
        <p:nvPicPr>
          <p:cNvPr id="11" name="Picture 2" descr="Donald Meichenbaum">
            <a:extLst>
              <a:ext uri="{FF2B5EF4-FFF2-40B4-BE49-F238E27FC236}">
                <a16:creationId xmlns:a16="http://schemas.microsoft.com/office/drawing/2014/main" id="{0A2664CB-5DFC-34F1-B493-51BD3288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6" y="2268270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Author">
            <a:extLst>
              <a:ext uri="{FF2B5EF4-FFF2-40B4-BE49-F238E27FC236}">
                <a16:creationId xmlns:a16="http://schemas.microsoft.com/office/drawing/2014/main" id="{C28F2B79-934A-D861-1DD8-F4F9734C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33" y="2266035"/>
            <a:ext cx="1430427" cy="1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26" descr="~AUT0027">
            <a:extLst>
              <a:ext uri="{FF2B5EF4-FFF2-40B4-BE49-F238E27FC236}">
                <a16:creationId xmlns:a16="http://schemas.microsoft.com/office/drawing/2014/main" id="{907EFE80-4780-D3A0-471E-AEC66C1E4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7"/>
          <a:stretch/>
        </p:blipFill>
        <p:spPr bwMode="auto">
          <a:xfrm>
            <a:off x="8547946" y="1494484"/>
            <a:ext cx="3568870" cy="5021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21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8B232-EBAD-921A-B501-A14227D8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8B39A58-2FA3-A70D-71E5-ADB5146815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CB7A58-C08F-6FC6-B7DF-C4F4E753F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9CD9B9-80C4-7667-3E22-86E6F0D1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143E17-7990-D505-01EA-7A0966311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FE2279A-9E70-B071-B1BF-E26216ED3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" y="1411846"/>
            <a:ext cx="12041633" cy="5315108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0199AD8A-032A-DC49-A490-B714446C0DD6}"/>
              </a:ext>
            </a:extLst>
          </p:cNvPr>
          <p:cNvSpPr/>
          <p:nvPr/>
        </p:nvSpPr>
        <p:spPr>
          <a:xfrm>
            <a:off x="5285232" y="2852818"/>
            <a:ext cx="1188720" cy="34758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FD75843-9788-BA9D-F32E-4F934CD49B70}"/>
              </a:ext>
            </a:extLst>
          </p:cNvPr>
          <p:cNvSpPr/>
          <p:nvPr/>
        </p:nvSpPr>
        <p:spPr>
          <a:xfrm>
            <a:off x="7175085" y="2831427"/>
            <a:ext cx="1188720" cy="34758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7C7D807-8058-E088-41E2-3AAA14271829}"/>
              </a:ext>
            </a:extLst>
          </p:cNvPr>
          <p:cNvSpPr/>
          <p:nvPr/>
        </p:nvSpPr>
        <p:spPr>
          <a:xfrm>
            <a:off x="9415272" y="2822889"/>
            <a:ext cx="1188720" cy="34758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522870-2035-C5DB-9DE3-975585635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21" y="4379833"/>
            <a:ext cx="1822862" cy="137171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41C0FAE-421D-6EE5-1C80-C19278DC6E59}"/>
              </a:ext>
            </a:extLst>
          </p:cNvPr>
          <p:cNvSpPr txBox="1"/>
          <p:nvPr/>
        </p:nvSpPr>
        <p:spPr>
          <a:xfrm>
            <a:off x="496062" y="67112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MODELO DE CONOCIMIENTO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D5784CE-AB1F-FE05-6901-17F783E06048}"/>
              </a:ext>
            </a:extLst>
          </p:cNvPr>
          <p:cNvSpPr/>
          <p:nvPr/>
        </p:nvSpPr>
        <p:spPr>
          <a:xfrm>
            <a:off x="4416552" y="1384444"/>
            <a:ext cx="2321730" cy="3475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6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FDBDB-1562-3916-6A63-58D8E53A9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B8FB2FB-CECC-01B9-4956-045656A6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033C43-8E82-F00F-8FDF-1B93FEC5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B3A751-7DD1-9D97-CADC-4614ED5A6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C349672-EB3B-C95B-1958-D2E7BF6B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B268DBCD-D221-C32B-E8B0-ED040A43D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68" y="7741"/>
            <a:ext cx="9418707" cy="762031"/>
          </a:xfrm>
        </p:spPr>
        <p:txBody>
          <a:bodyPr/>
          <a:lstStyle/>
          <a:p>
            <a:r>
              <a:rPr lang="es-ES" b="1" dirty="0"/>
              <a:t>MODELO DE PROCESO DE APRENDIZAJE HUMANO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C6CE5E-FC6F-2943-8501-16D8855A5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5" y="1431555"/>
            <a:ext cx="7244468" cy="5085219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6" name="Line 1048">
            <a:extLst>
              <a:ext uri="{FF2B5EF4-FFF2-40B4-BE49-F238E27FC236}">
                <a16:creationId xmlns:a16="http://schemas.microsoft.com/office/drawing/2014/main" id="{045FB8B9-EBE5-0BF2-D787-0A019D365C60}"/>
              </a:ext>
            </a:extLst>
          </p:cNvPr>
          <p:cNvSpPr>
            <a:spLocks noChangeShapeType="1"/>
          </p:cNvSpPr>
          <p:nvPr/>
        </p:nvSpPr>
        <p:spPr bwMode="auto">
          <a:xfrm rot="8381337">
            <a:off x="6095206" y="1914224"/>
            <a:ext cx="1588" cy="1036638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Line 1048">
            <a:extLst>
              <a:ext uri="{FF2B5EF4-FFF2-40B4-BE49-F238E27FC236}">
                <a16:creationId xmlns:a16="http://schemas.microsoft.com/office/drawing/2014/main" id="{9E540866-04D6-0A5E-0E46-FF1C9B388C29}"/>
              </a:ext>
            </a:extLst>
          </p:cNvPr>
          <p:cNvSpPr>
            <a:spLocks noChangeShapeType="1"/>
          </p:cNvSpPr>
          <p:nvPr/>
        </p:nvSpPr>
        <p:spPr bwMode="auto">
          <a:xfrm rot="8381337">
            <a:off x="5799159" y="2926479"/>
            <a:ext cx="275941" cy="239176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Line 1048">
            <a:extLst>
              <a:ext uri="{FF2B5EF4-FFF2-40B4-BE49-F238E27FC236}">
                <a16:creationId xmlns:a16="http://schemas.microsoft.com/office/drawing/2014/main" id="{502CDC16-75AA-297A-AC7D-BF4A04DACF64}"/>
              </a:ext>
            </a:extLst>
          </p:cNvPr>
          <p:cNvSpPr>
            <a:spLocks noChangeShapeType="1"/>
          </p:cNvSpPr>
          <p:nvPr/>
        </p:nvSpPr>
        <p:spPr bwMode="auto">
          <a:xfrm rot="8381337">
            <a:off x="4354916" y="2936088"/>
            <a:ext cx="273633" cy="241899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Line 1048">
            <a:extLst>
              <a:ext uri="{FF2B5EF4-FFF2-40B4-BE49-F238E27FC236}">
                <a16:creationId xmlns:a16="http://schemas.microsoft.com/office/drawing/2014/main" id="{43ED90D9-FCE3-4EA9-B7CC-B07DD96CF7A4}"/>
              </a:ext>
            </a:extLst>
          </p:cNvPr>
          <p:cNvSpPr>
            <a:spLocks noChangeShapeType="1"/>
          </p:cNvSpPr>
          <p:nvPr/>
        </p:nvSpPr>
        <p:spPr bwMode="auto">
          <a:xfrm rot="8381337" flipV="1">
            <a:off x="5087903" y="2382580"/>
            <a:ext cx="307800" cy="377079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558D4DB-F17B-F944-A8B1-D63780634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68" y="1431555"/>
            <a:ext cx="7244468" cy="508521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6" name="Line 1048">
            <a:extLst>
              <a:ext uri="{FF2B5EF4-FFF2-40B4-BE49-F238E27FC236}">
                <a16:creationId xmlns:a16="http://schemas.microsoft.com/office/drawing/2014/main" id="{BF3FCCDE-878A-9700-08F5-E711818989FC}"/>
              </a:ext>
            </a:extLst>
          </p:cNvPr>
          <p:cNvSpPr>
            <a:spLocks noChangeShapeType="1"/>
          </p:cNvSpPr>
          <p:nvPr/>
        </p:nvSpPr>
        <p:spPr bwMode="auto">
          <a:xfrm rot="8381337">
            <a:off x="6113159" y="1945241"/>
            <a:ext cx="1588" cy="1036638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" name="Line 1048">
            <a:extLst>
              <a:ext uri="{FF2B5EF4-FFF2-40B4-BE49-F238E27FC236}">
                <a16:creationId xmlns:a16="http://schemas.microsoft.com/office/drawing/2014/main" id="{81440DF9-8019-8BEE-41EC-923757241881}"/>
              </a:ext>
            </a:extLst>
          </p:cNvPr>
          <p:cNvSpPr>
            <a:spLocks noChangeShapeType="1"/>
          </p:cNvSpPr>
          <p:nvPr/>
        </p:nvSpPr>
        <p:spPr bwMode="auto">
          <a:xfrm rot="8381337" flipV="1">
            <a:off x="5105856" y="2413597"/>
            <a:ext cx="307800" cy="377079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" name="Line 1048">
            <a:extLst>
              <a:ext uri="{FF2B5EF4-FFF2-40B4-BE49-F238E27FC236}">
                <a16:creationId xmlns:a16="http://schemas.microsoft.com/office/drawing/2014/main" id="{A36FF141-FC7A-7405-E275-AA5D17F6B210}"/>
              </a:ext>
            </a:extLst>
          </p:cNvPr>
          <p:cNvSpPr>
            <a:spLocks noChangeShapeType="1"/>
          </p:cNvSpPr>
          <p:nvPr/>
        </p:nvSpPr>
        <p:spPr bwMode="auto">
          <a:xfrm rot="8381337" flipH="1" flipV="1">
            <a:off x="4465494" y="2928562"/>
            <a:ext cx="277469" cy="237374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" name="Line 1048">
            <a:extLst>
              <a:ext uri="{FF2B5EF4-FFF2-40B4-BE49-F238E27FC236}">
                <a16:creationId xmlns:a16="http://schemas.microsoft.com/office/drawing/2014/main" id="{C1543095-B6B0-15E5-8727-461493751184}"/>
              </a:ext>
            </a:extLst>
          </p:cNvPr>
          <p:cNvSpPr>
            <a:spLocks noChangeShapeType="1"/>
          </p:cNvSpPr>
          <p:nvPr/>
        </p:nvSpPr>
        <p:spPr bwMode="auto">
          <a:xfrm rot="8381337">
            <a:off x="5823235" y="2912017"/>
            <a:ext cx="274937" cy="240679"/>
          </a:xfrm>
          <a:prstGeom prst="line">
            <a:avLst/>
          </a:prstGeom>
          <a:noFill/>
          <a:ln w="19050">
            <a:solidFill>
              <a:srgbClr val="8A171E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F4A840-0544-3AD9-97B3-3EFE86B5B6C3}"/>
              </a:ext>
            </a:extLst>
          </p:cNvPr>
          <p:cNvSpPr txBox="1"/>
          <p:nvPr/>
        </p:nvSpPr>
        <p:spPr>
          <a:xfrm>
            <a:off x="7640323" y="2840851"/>
            <a:ext cx="4206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aprendizaje es un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proceso cognitivo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pero también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emocional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conductual. 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manera en que sentimos y actuamos, influye profundamente en cómo aprendemos y retenemos la información.</a:t>
            </a:r>
          </a:p>
        </p:txBody>
      </p:sp>
    </p:spTree>
    <p:extLst>
      <p:ext uri="{BB962C8B-B14F-4D97-AF65-F5344CB8AC3E}">
        <p14:creationId xmlns:p14="http://schemas.microsoft.com/office/powerpoint/2010/main" val="272712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8692-4CFC-B3A2-885F-7DCF3C5BC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C78A3AA-ABCE-01B3-6204-7EF541CC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DD57F2-1725-AAB1-1A0D-B07307A8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AEF94AB-0674-3093-6E97-145F2670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4B0F334-500D-A095-5BD0-E546C7BFD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2233E85-AABE-BFD7-66C9-9BD1B43767B0}"/>
              </a:ext>
            </a:extLst>
          </p:cNvPr>
          <p:cNvGraphicFramePr/>
          <p:nvPr/>
        </p:nvGraphicFramePr>
        <p:xfrm>
          <a:off x="1965960" y="1726274"/>
          <a:ext cx="7215077" cy="50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ubtítulo 4">
            <a:extLst>
              <a:ext uri="{FF2B5EF4-FFF2-40B4-BE49-F238E27FC236}">
                <a16:creationId xmlns:a16="http://schemas.microsoft.com/office/drawing/2014/main" id="{58470E75-271D-F312-5EEE-6289CA17B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1" y="102398"/>
            <a:ext cx="6840110" cy="475938"/>
          </a:xfrm>
        </p:spPr>
        <p:txBody>
          <a:bodyPr/>
          <a:lstStyle/>
          <a:p>
            <a:r>
              <a:rPr lang="es-ES" b="1" dirty="0"/>
              <a:t>AGENDA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E11093C-EAAC-9BFD-54EB-E16AA42F676B}"/>
              </a:ext>
            </a:extLst>
          </p:cNvPr>
          <p:cNvSpPr/>
          <p:nvPr/>
        </p:nvSpPr>
        <p:spPr>
          <a:xfrm>
            <a:off x="1965960" y="1783080"/>
            <a:ext cx="3300985" cy="4754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6666CF8A-E32B-EF01-A8C8-63BCDDDBD024}"/>
              </a:ext>
            </a:extLst>
          </p:cNvPr>
          <p:cNvSpPr/>
          <p:nvPr/>
        </p:nvSpPr>
        <p:spPr>
          <a:xfrm>
            <a:off x="1831431" y="3712464"/>
            <a:ext cx="40667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2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43750-3716-2860-6850-7EE2DCF3F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604B713-33EF-29B7-E7C0-51E0EB12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87"/>
          <a:stretch/>
        </p:blipFill>
        <p:spPr>
          <a:xfrm>
            <a:off x="4674214" y="4005182"/>
            <a:ext cx="2155508" cy="662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48E673E-EE94-7DAE-9A10-E513D01C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62672"/>
            <a:ext cx="2563241" cy="14142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9BC8B8-4E34-B494-0DC3-ACDD4CB76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" y="45061"/>
            <a:ext cx="9478392" cy="1349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609A8BF-D2BA-8218-475E-B3B423A30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085" y="676023"/>
            <a:ext cx="2158171" cy="6645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58399D-D0FC-C4ED-A02D-9CA728C975A2}"/>
              </a:ext>
            </a:extLst>
          </p:cNvPr>
          <p:cNvSpPr txBox="1"/>
          <p:nvPr/>
        </p:nvSpPr>
        <p:spPr>
          <a:xfrm>
            <a:off x="404622" y="45061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EDUCACIÓN EN EL SIGLO XXI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AA9693A-F0DA-82E9-053C-05B2D2C4EB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10136" r="1581" b="13946"/>
          <a:stretch/>
        </p:blipFill>
        <p:spPr>
          <a:xfrm>
            <a:off x="75183" y="1474949"/>
            <a:ext cx="11949177" cy="52588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858893D-45AF-8BAC-7BA8-525F977518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6" t="5211" r="4393" b="4897"/>
          <a:stretch/>
        </p:blipFill>
        <p:spPr>
          <a:xfrm>
            <a:off x="1292468" y="1530108"/>
            <a:ext cx="1026368" cy="1418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Las Inteligencias Múltiples de Howard Gardner. - Mr Broc">
            <a:hlinkClick r:id="rId9"/>
            <a:extLst>
              <a:ext uri="{FF2B5EF4-FFF2-40B4-BE49-F238E27FC236}">
                <a16:creationId xmlns:a16="http://schemas.microsoft.com/office/drawing/2014/main" id="{34F2A0FE-4113-66AE-1E5E-E6C40F14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56" y="1556025"/>
            <a:ext cx="910944" cy="136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CFF96AF-500B-2458-FB2B-31B9A7D4B5BC}"/>
              </a:ext>
            </a:extLst>
          </p:cNvPr>
          <p:cNvSpPr txBox="1"/>
          <p:nvPr/>
        </p:nvSpPr>
        <p:spPr>
          <a:xfrm>
            <a:off x="3482887" y="1919003"/>
            <a:ext cx="215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Gardner, 1983; 2019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1F63C06-C9E7-C66D-3591-785CDF35BE97}"/>
              </a:ext>
            </a:extLst>
          </p:cNvPr>
          <p:cNvSpPr txBox="1"/>
          <p:nvPr/>
        </p:nvSpPr>
        <p:spPr>
          <a:xfrm>
            <a:off x="75183" y="1900355"/>
            <a:ext cx="15661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Goleman, 1995 </a:t>
            </a:r>
          </a:p>
        </p:txBody>
      </p:sp>
    </p:spTree>
    <p:extLst>
      <p:ext uri="{BB962C8B-B14F-4D97-AF65-F5344CB8AC3E}">
        <p14:creationId xmlns:p14="http://schemas.microsoft.com/office/powerpoint/2010/main" val="4100636026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">
  <a:themeElements>
    <a:clrScheme name="Custom 14">
      <a:dk1>
        <a:srgbClr val="000000"/>
      </a:dk1>
      <a:lt1>
        <a:srgbClr val="FFFFFF"/>
      </a:lt1>
      <a:dk2>
        <a:srgbClr val="1C4C3C"/>
      </a:dk2>
      <a:lt2>
        <a:srgbClr val="E7E6E6"/>
      </a:lt2>
      <a:accent1>
        <a:srgbClr val="8FA971"/>
      </a:accent1>
      <a:accent2>
        <a:srgbClr val="345496"/>
      </a:accent2>
      <a:accent3>
        <a:srgbClr val="BD7B28"/>
      </a:accent3>
      <a:accent4>
        <a:srgbClr val="00698A"/>
      </a:accent4>
      <a:accent5>
        <a:srgbClr val="648260"/>
      </a:accent5>
      <a:accent6>
        <a:srgbClr val="F1EAE0"/>
      </a:accent6>
      <a:hlink>
        <a:srgbClr val="1B4C3C"/>
      </a:hlink>
      <a:folHlink>
        <a:srgbClr val="BD7B27"/>
      </a:folHlink>
    </a:clrScheme>
    <a:fontScheme name="Custom 12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course presentation_win32_EF_v3" id="{6402AD57-DE70-4CBC-820B-73D40CB74EE1}" vid="{026A6399-DEC0-4FFB-89AD-D1F0CBCEBF7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C7764E-1B88-4813-902C-6714719B42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1CD4AE2-8CDF-460B-B8DD-E25B297626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34B83F-6906-4689-98C9-AAA52DE98A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del curso de naturaleza</Template>
  <TotalTime>4595</TotalTime>
  <Words>5142</Words>
  <Application>Microsoft Office PowerPoint</Application>
  <PresentationFormat>Panorámica</PresentationFormat>
  <Paragraphs>484</Paragraphs>
  <Slides>48</Slides>
  <Notes>48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6" baseType="lpstr">
      <vt:lpstr>Arial</vt:lpstr>
      <vt:lpstr>Avenir Next LT Pro</vt:lpstr>
      <vt:lpstr>Avenir Next LT Pro Light</vt:lpstr>
      <vt:lpstr>Calibri</vt:lpstr>
      <vt:lpstr>Symbol</vt:lpstr>
      <vt:lpstr>Wingdings</vt:lpstr>
      <vt:lpstr>Personalizar</vt:lpstr>
      <vt:lpstr>Acrobat Document</vt:lpstr>
      <vt:lpstr>APLICACIÓN DEL APRENDIZAJE SIGNIFICATIVO EN EDUCACIÓN SUPERIOR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APLICACIÓN DE LA TEORIA DE AS: MÉTODO BALLESTER</vt:lpstr>
      <vt:lpstr>EJEMPLO DE APLICACIÓN DEL MÉTODO BALLESTER EN ENSEÑANZA DE CIENCIAS: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del mercado actual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Maider Pérez de Villarreal</dc:creator>
  <cp:lastModifiedBy>Maider Pérez de Villarreal</cp:lastModifiedBy>
  <cp:revision>100</cp:revision>
  <dcterms:created xsi:type="dcterms:W3CDTF">2025-05-02T10:45:51Z</dcterms:created>
  <dcterms:modified xsi:type="dcterms:W3CDTF">2025-05-27T13:41:43Z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