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0"/>
  </p:notesMasterIdLst>
  <p:handoutMasterIdLst>
    <p:handoutMasterId r:id="rId61"/>
  </p:handoutMasterIdLst>
  <p:sldIdLst>
    <p:sldId id="309" r:id="rId5"/>
    <p:sldId id="598" r:id="rId6"/>
    <p:sldId id="566" r:id="rId7"/>
    <p:sldId id="568" r:id="rId8"/>
    <p:sldId id="569" r:id="rId9"/>
    <p:sldId id="599" r:id="rId10"/>
    <p:sldId id="570" r:id="rId11"/>
    <p:sldId id="571" r:id="rId12"/>
    <p:sldId id="572" r:id="rId13"/>
    <p:sldId id="573" r:id="rId14"/>
    <p:sldId id="600" r:id="rId15"/>
    <p:sldId id="536" r:id="rId16"/>
    <p:sldId id="512" r:id="rId17"/>
    <p:sldId id="601" r:id="rId18"/>
    <p:sldId id="537" r:id="rId19"/>
    <p:sldId id="519" r:id="rId20"/>
    <p:sldId id="602" r:id="rId21"/>
    <p:sldId id="538" r:id="rId22"/>
    <p:sldId id="543" r:id="rId23"/>
    <p:sldId id="544" r:id="rId24"/>
    <p:sldId id="545" r:id="rId25"/>
    <p:sldId id="585" r:id="rId26"/>
    <p:sldId id="546" r:id="rId27"/>
    <p:sldId id="551" r:id="rId28"/>
    <p:sldId id="552" r:id="rId29"/>
    <p:sldId id="553" r:id="rId30"/>
    <p:sldId id="547" r:id="rId31"/>
    <p:sldId id="548" r:id="rId32"/>
    <p:sldId id="577" r:id="rId33"/>
    <p:sldId id="603" r:id="rId34"/>
    <p:sldId id="549" r:id="rId35"/>
    <p:sldId id="554" r:id="rId36"/>
    <p:sldId id="550" r:id="rId37"/>
    <p:sldId id="555" r:id="rId38"/>
    <p:sldId id="557" r:id="rId39"/>
    <p:sldId id="539" r:id="rId40"/>
    <p:sldId id="556" r:id="rId41"/>
    <p:sldId id="558" r:id="rId42"/>
    <p:sldId id="560" r:id="rId43"/>
    <p:sldId id="564" r:id="rId44"/>
    <p:sldId id="561" r:id="rId45"/>
    <p:sldId id="562" r:id="rId46"/>
    <p:sldId id="540" r:id="rId47"/>
    <p:sldId id="559" r:id="rId48"/>
    <p:sldId id="578" r:id="rId49"/>
    <p:sldId id="575" r:id="rId50"/>
    <p:sldId id="576" r:id="rId51"/>
    <p:sldId id="581" r:id="rId52"/>
    <p:sldId id="579" r:id="rId53"/>
    <p:sldId id="584" r:id="rId54"/>
    <p:sldId id="589" r:id="rId55"/>
    <p:sldId id="590" r:id="rId56"/>
    <p:sldId id="591" r:id="rId57"/>
    <p:sldId id="592" r:id="rId58"/>
    <p:sldId id="308" r:id="rId59"/>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72" userDrawn="1">
          <p15:clr>
            <a:srgbClr val="A4A3A4"/>
          </p15:clr>
        </p15:guide>
        <p15:guide id="2" pos="7056" userDrawn="1">
          <p15:clr>
            <a:srgbClr val="A4A3A4"/>
          </p15:clr>
        </p15:guide>
        <p15:guide id="3" pos="600" userDrawn="1">
          <p15:clr>
            <a:srgbClr val="A4A3A4"/>
          </p15:clr>
        </p15:guide>
        <p15:guide id="4" pos="458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FA971"/>
    <a:srgbClr val="1C4C3C"/>
    <a:srgbClr val="F1EAE0"/>
    <a:srgbClr val="FFFFCC"/>
    <a:srgbClr val="E3CEB2"/>
    <a:srgbClr val="9F792F"/>
    <a:srgbClr val="785029"/>
    <a:srgbClr val="648260"/>
    <a:srgbClr val="A49B37"/>
    <a:srgbClr val="006A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01" autoAdjust="0"/>
    <p:restoredTop sz="93765" autoAdjust="0"/>
  </p:normalViewPr>
  <p:slideViewPr>
    <p:cSldViewPr snapToGrid="0" snapToObjects="1" showGuides="1">
      <p:cViewPr varScale="1">
        <p:scale>
          <a:sx n="105" d="100"/>
          <a:sy n="105" d="100"/>
        </p:scale>
        <p:origin x="828" y="96"/>
      </p:cViewPr>
      <p:guideLst>
        <p:guide orient="horz" pos="1272"/>
        <p:guide pos="7056"/>
        <p:guide pos="600"/>
        <p:guide pos="4584"/>
      </p:guideLst>
    </p:cSldViewPr>
  </p:slideViewPr>
  <p:notesTextViewPr>
    <p:cViewPr>
      <p:scale>
        <a:sx n="3" d="2"/>
        <a:sy n="3" d="2"/>
      </p:scale>
      <p:origin x="0" y="0"/>
    </p:cViewPr>
  </p:notesTextViewPr>
  <p:sorterViewPr>
    <p:cViewPr>
      <p:scale>
        <a:sx n="100" d="100"/>
        <a:sy n="100" d="100"/>
      </p:scale>
      <p:origin x="0" y="-10512"/>
    </p:cViewPr>
  </p:sorterViewPr>
  <p:notesViewPr>
    <p:cSldViewPr snapToGrid="0" snapToObjects="1">
      <p:cViewPr varScale="1">
        <p:scale>
          <a:sx n="58" d="100"/>
          <a:sy n="58" d="100"/>
        </p:scale>
        <p:origin x="2491" y="6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EA61F9-5BC9-4A85-98A9-B5B0E815E99D}"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s-ES"/>
        </a:p>
      </dgm:t>
    </dgm:pt>
    <dgm:pt modelId="{4BA22596-35E7-43EB-A0C9-324D4D609C3D}">
      <dgm:prSet phldrT="[Texto]"/>
      <dgm:spPr/>
      <dgm:t>
        <a:bodyPr/>
        <a:lstStyle/>
        <a:p>
          <a:r>
            <a:rPr lang="es-ES" b="1" dirty="0"/>
            <a:t>IDEAS CLAVE DE APRENDIZAJE SIGNIFICATIVO (AS) </a:t>
          </a:r>
        </a:p>
      </dgm:t>
    </dgm:pt>
    <dgm:pt modelId="{4AF6AB58-7F44-4850-8D99-069399C6CBB8}" type="parTrans" cxnId="{CD685700-BE8A-45D9-BB00-7B3C36EA1214}">
      <dgm:prSet/>
      <dgm:spPr/>
      <dgm:t>
        <a:bodyPr/>
        <a:lstStyle/>
        <a:p>
          <a:endParaRPr lang="es-ES"/>
        </a:p>
      </dgm:t>
    </dgm:pt>
    <dgm:pt modelId="{8E310CE4-06C2-4638-9FA1-A339A4F57FB3}" type="sibTrans" cxnId="{CD685700-BE8A-45D9-BB00-7B3C36EA1214}">
      <dgm:prSet/>
      <dgm:spPr/>
      <dgm:t>
        <a:bodyPr/>
        <a:lstStyle/>
        <a:p>
          <a:endParaRPr lang="es-ES"/>
        </a:p>
      </dgm:t>
    </dgm:pt>
    <dgm:pt modelId="{FE54E041-4CA2-4D5D-A526-17B5111985A3}">
      <dgm:prSet phldrT="[Texto]"/>
      <dgm:spPr/>
      <dgm:t>
        <a:bodyPr/>
        <a:lstStyle/>
        <a:p>
          <a:r>
            <a:rPr lang="es-ES" dirty="0"/>
            <a:t>ANTECEDENTES</a:t>
          </a:r>
        </a:p>
      </dgm:t>
    </dgm:pt>
    <dgm:pt modelId="{F8E24EF1-3B55-4F75-A906-2877366771F4}" type="parTrans" cxnId="{AF45A0EF-6682-4303-8703-8F8584198DAD}">
      <dgm:prSet/>
      <dgm:spPr/>
      <dgm:t>
        <a:bodyPr/>
        <a:lstStyle/>
        <a:p>
          <a:endParaRPr lang="es-ES"/>
        </a:p>
      </dgm:t>
    </dgm:pt>
    <dgm:pt modelId="{BA0A6A10-D713-4AB4-8C13-FE9BC43841FB}" type="sibTrans" cxnId="{AF45A0EF-6682-4303-8703-8F8584198DAD}">
      <dgm:prSet/>
      <dgm:spPr/>
      <dgm:t>
        <a:bodyPr/>
        <a:lstStyle/>
        <a:p>
          <a:endParaRPr lang="es-ES"/>
        </a:p>
      </dgm:t>
    </dgm:pt>
    <dgm:pt modelId="{DFEDAE15-79F8-4B0B-B2CF-ADBB905EC69F}">
      <dgm:prSet phldrT="[Texto]"/>
      <dgm:spPr/>
      <dgm:t>
        <a:bodyPr/>
        <a:lstStyle/>
        <a:p>
          <a:r>
            <a:rPr lang="es-ES" dirty="0"/>
            <a:t>EDUCACIÓN S. XXI</a:t>
          </a:r>
        </a:p>
      </dgm:t>
    </dgm:pt>
    <dgm:pt modelId="{7A9F47C7-D707-4875-AA50-1800759D0344}" type="parTrans" cxnId="{777ACF8A-E748-467A-BDD0-DDF54DFAC9D4}">
      <dgm:prSet/>
      <dgm:spPr/>
      <dgm:t>
        <a:bodyPr/>
        <a:lstStyle/>
        <a:p>
          <a:endParaRPr lang="es-ES"/>
        </a:p>
      </dgm:t>
    </dgm:pt>
    <dgm:pt modelId="{EACCBE8D-848F-4769-A0F6-293071ACFC4D}" type="sibTrans" cxnId="{777ACF8A-E748-467A-BDD0-DDF54DFAC9D4}">
      <dgm:prSet/>
      <dgm:spPr/>
      <dgm:t>
        <a:bodyPr/>
        <a:lstStyle/>
        <a:p>
          <a:endParaRPr lang="es-ES"/>
        </a:p>
      </dgm:t>
    </dgm:pt>
    <dgm:pt modelId="{3CF754C8-597F-44D7-843B-4F0713EB2D01}">
      <dgm:prSet phldrT="[Texto]"/>
      <dgm:spPr/>
      <dgm:t>
        <a:bodyPr/>
        <a:lstStyle/>
        <a:p>
          <a:r>
            <a:rPr lang="es-ES" dirty="0"/>
            <a:t>TEORÍA AS-REFERENTES</a:t>
          </a:r>
        </a:p>
      </dgm:t>
    </dgm:pt>
    <dgm:pt modelId="{63046AF9-B580-4D43-BDE0-DDFFC230AC8B}" type="parTrans" cxnId="{A918D3D6-E8F5-453D-95F2-4A66B3B1CE6E}">
      <dgm:prSet/>
      <dgm:spPr/>
      <dgm:t>
        <a:bodyPr/>
        <a:lstStyle/>
        <a:p>
          <a:endParaRPr lang="es-ES"/>
        </a:p>
      </dgm:t>
    </dgm:pt>
    <dgm:pt modelId="{A36BF242-61D5-4C17-838B-A790892D8421}" type="sibTrans" cxnId="{A918D3D6-E8F5-453D-95F2-4A66B3B1CE6E}">
      <dgm:prSet/>
      <dgm:spPr/>
      <dgm:t>
        <a:bodyPr/>
        <a:lstStyle/>
        <a:p>
          <a:endParaRPr lang="es-ES"/>
        </a:p>
      </dgm:t>
    </dgm:pt>
    <dgm:pt modelId="{F1664BBF-41C2-478C-B8E3-9934F76E3E19}">
      <dgm:prSet phldrT="[Texto]"/>
      <dgm:spPr/>
      <dgm:t>
        <a:bodyPr/>
        <a:lstStyle/>
        <a:p>
          <a:r>
            <a:rPr lang="es-ES" b="1" dirty="0"/>
            <a:t>APLICACIÓN AS EN EDUCACIÓN SUPERIOR</a:t>
          </a:r>
        </a:p>
      </dgm:t>
    </dgm:pt>
    <dgm:pt modelId="{76E4AAF9-E0AF-4DAC-B182-D0F294F1E15F}" type="parTrans" cxnId="{4E44A2BC-B12A-4F58-A26F-ECC0EC15DEB8}">
      <dgm:prSet/>
      <dgm:spPr/>
      <dgm:t>
        <a:bodyPr/>
        <a:lstStyle/>
        <a:p>
          <a:endParaRPr lang="es-ES"/>
        </a:p>
      </dgm:t>
    </dgm:pt>
    <dgm:pt modelId="{CEB8AD48-1450-4BEB-919B-EED15BA4C315}" type="sibTrans" cxnId="{4E44A2BC-B12A-4F58-A26F-ECC0EC15DEB8}">
      <dgm:prSet/>
      <dgm:spPr/>
      <dgm:t>
        <a:bodyPr/>
        <a:lstStyle/>
        <a:p>
          <a:endParaRPr lang="es-ES"/>
        </a:p>
      </dgm:t>
    </dgm:pt>
    <dgm:pt modelId="{BEA8840D-B11B-4DBB-A113-5E6ED12E126F}">
      <dgm:prSet phldrT="[Texto]"/>
      <dgm:spPr/>
      <dgm:t>
        <a:bodyPr/>
        <a:lstStyle/>
        <a:p>
          <a:r>
            <a:rPr lang="es-ES" dirty="0"/>
            <a:t>MMCC: QUÉ NO SON</a:t>
          </a:r>
        </a:p>
      </dgm:t>
    </dgm:pt>
    <dgm:pt modelId="{5DA1CF5A-91CA-4004-9A6C-C64558D73AF6}" type="parTrans" cxnId="{E4B894C2-B24E-4B7A-AF82-41B85A43B691}">
      <dgm:prSet/>
      <dgm:spPr/>
      <dgm:t>
        <a:bodyPr/>
        <a:lstStyle/>
        <a:p>
          <a:endParaRPr lang="es-ES"/>
        </a:p>
      </dgm:t>
    </dgm:pt>
    <dgm:pt modelId="{6A2A434A-0654-4827-B340-F435EE730BA0}" type="sibTrans" cxnId="{E4B894C2-B24E-4B7A-AF82-41B85A43B691}">
      <dgm:prSet/>
      <dgm:spPr/>
      <dgm:t>
        <a:bodyPr/>
        <a:lstStyle/>
        <a:p>
          <a:endParaRPr lang="es-ES"/>
        </a:p>
      </dgm:t>
    </dgm:pt>
    <dgm:pt modelId="{FCDBD908-2A07-469A-9A7E-B189197FC23D}">
      <dgm:prSet phldrT="[Texto]"/>
      <dgm:spPr/>
      <dgm:t>
        <a:bodyPr/>
        <a:lstStyle/>
        <a:p>
          <a:r>
            <a:rPr lang="es-ES" dirty="0"/>
            <a:t>PRÁCTICA DE MMCC</a:t>
          </a:r>
        </a:p>
      </dgm:t>
    </dgm:pt>
    <dgm:pt modelId="{D4836152-ADAA-44BD-B006-1C634DEB506F}" type="parTrans" cxnId="{2A880FA2-BB08-45B2-B74D-AFBFD490AF96}">
      <dgm:prSet/>
      <dgm:spPr/>
      <dgm:t>
        <a:bodyPr/>
        <a:lstStyle/>
        <a:p>
          <a:endParaRPr lang="es-ES"/>
        </a:p>
      </dgm:t>
    </dgm:pt>
    <dgm:pt modelId="{AA57EC5E-0CBF-4183-9943-DDA47A870E39}" type="sibTrans" cxnId="{2A880FA2-BB08-45B2-B74D-AFBFD490AF96}">
      <dgm:prSet/>
      <dgm:spPr/>
      <dgm:t>
        <a:bodyPr/>
        <a:lstStyle/>
        <a:p>
          <a:endParaRPr lang="es-ES"/>
        </a:p>
      </dgm:t>
    </dgm:pt>
    <dgm:pt modelId="{10D7B12C-066B-4D89-8D81-344DBBB699BB}">
      <dgm:prSet phldrT="[Texto]"/>
      <dgm:spPr/>
      <dgm:t>
        <a:bodyPr/>
        <a:lstStyle/>
        <a:p>
          <a:r>
            <a:rPr lang="es-ES" dirty="0"/>
            <a:t>MMCC: QUÉ SON</a:t>
          </a:r>
        </a:p>
      </dgm:t>
    </dgm:pt>
    <dgm:pt modelId="{DCF8E0E1-36F3-4A64-B0E0-EF1CC3084152}" type="parTrans" cxnId="{CEC2DBCC-603B-4FC4-AB44-B7DB9C6E4B23}">
      <dgm:prSet/>
      <dgm:spPr/>
      <dgm:t>
        <a:bodyPr/>
        <a:lstStyle/>
        <a:p>
          <a:endParaRPr lang="es-ES"/>
        </a:p>
      </dgm:t>
    </dgm:pt>
    <dgm:pt modelId="{330E9DD4-92CD-4EED-B41F-7E3792A9C8EB}" type="sibTrans" cxnId="{CEC2DBCC-603B-4FC4-AB44-B7DB9C6E4B23}">
      <dgm:prSet/>
      <dgm:spPr/>
      <dgm:t>
        <a:bodyPr/>
        <a:lstStyle/>
        <a:p>
          <a:endParaRPr lang="es-ES"/>
        </a:p>
      </dgm:t>
    </dgm:pt>
    <dgm:pt modelId="{85BE84A4-2783-40D2-91C7-4D4631936742}">
      <dgm:prSet phldrT="[Texto]"/>
      <dgm:spPr/>
      <dgm:t>
        <a:bodyPr/>
        <a:lstStyle/>
        <a:p>
          <a:r>
            <a:rPr lang="es-ES" dirty="0"/>
            <a:t>POSICIONAMIENTO</a:t>
          </a:r>
        </a:p>
      </dgm:t>
    </dgm:pt>
    <dgm:pt modelId="{ED4CE097-17FA-491D-B82B-E713E756242E}" type="parTrans" cxnId="{03D376AE-9E25-4E77-80BB-DA188FA9A638}">
      <dgm:prSet/>
      <dgm:spPr/>
      <dgm:t>
        <a:bodyPr/>
        <a:lstStyle/>
        <a:p>
          <a:endParaRPr lang="es-ES"/>
        </a:p>
      </dgm:t>
    </dgm:pt>
    <dgm:pt modelId="{DE4F5F25-335B-4211-9AFA-8819139762AB}" type="sibTrans" cxnId="{03D376AE-9E25-4E77-80BB-DA188FA9A638}">
      <dgm:prSet/>
      <dgm:spPr/>
      <dgm:t>
        <a:bodyPr/>
        <a:lstStyle/>
        <a:p>
          <a:endParaRPr lang="es-ES"/>
        </a:p>
      </dgm:t>
    </dgm:pt>
    <dgm:pt modelId="{04620C6A-99F7-40F4-AD10-DC88B5B00176}">
      <dgm:prSet phldrT="[Texto]"/>
      <dgm:spPr/>
      <dgm:t>
        <a:bodyPr/>
        <a:lstStyle/>
        <a:p>
          <a:r>
            <a:rPr lang="es-ES" dirty="0"/>
            <a:t>UTILIDAD DE MMCC</a:t>
          </a:r>
        </a:p>
      </dgm:t>
    </dgm:pt>
    <dgm:pt modelId="{8BF3D28C-805F-474B-B6ED-E41CE62A02DE}" type="parTrans" cxnId="{CD2F766C-2A07-4EB0-9D1A-F9CCDF954054}">
      <dgm:prSet/>
      <dgm:spPr/>
      <dgm:t>
        <a:bodyPr/>
        <a:lstStyle/>
        <a:p>
          <a:endParaRPr lang="es-ES"/>
        </a:p>
      </dgm:t>
    </dgm:pt>
    <dgm:pt modelId="{4A1F4AB6-596F-4B90-8525-922EFC4B4167}" type="sibTrans" cxnId="{CD2F766C-2A07-4EB0-9D1A-F9CCDF954054}">
      <dgm:prSet/>
      <dgm:spPr/>
      <dgm:t>
        <a:bodyPr/>
        <a:lstStyle/>
        <a:p>
          <a:endParaRPr lang="es-ES"/>
        </a:p>
      </dgm:t>
    </dgm:pt>
    <dgm:pt modelId="{ADEA75EA-E618-448C-8C9C-47A103EA24B4}">
      <dgm:prSet phldrT="[Texto]"/>
      <dgm:spPr/>
      <dgm:t>
        <a:bodyPr/>
        <a:lstStyle/>
        <a:p>
          <a:r>
            <a:rPr lang="es-ES" dirty="0"/>
            <a:t>PROCEDIMIENTO EN EL AULA</a:t>
          </a:r>
        </a:p>
      </dgm:t>
    </dgm:pt>
    <dgm:pt modelId="{F1B45CA6-0058-49EE-9AC2-212B9D60695C}" type="parTrans" cxnId="{9E3BA75F-B163-4568-9772-0999133CF893}">
      <dgm:prSet/>
      <dgm:spPr/>
      <dgm:t>
        <a:bodyPr/>
        <a:lstStyle/>
        <a:p>
          <a:endParaRPr lang="es-ES"/>
        </a:p>
      </dgm:t>
    </dgm:pt>
    <dgm:pt modelId="{8A7333CC-BEDB-4D8D-B456-B650023720F0}" type="sibTrans" cxnId="{9E3BA75F-B163-4568-9772-0999133CF893}">
      <dgm:prSet/>
      <dgm:spPr/>
      <dgm:t>
        <a:bodyPr/>
        <a:lstStyle/>
        <a:p>
          <a:endParaRPr lang="es-ES"/>
        </a:p>
      </dgm:t>
    </dgm:pt>
    <dgm:pt modelId="{705D42F8-279A-47E7-ABD0-BF2369F5D46E}">
      <dgm:prSet phldrT="[Texto]"/>
      <dgm:spPr/>
      <dgm:t>
        <a:bodyPr/>
        <a:lstStyle/>
        <a:p>
          <a:r>
            <a:rPr lang="es-ES" dirty="0"/>
            <a:t>APLICACIONES DE MMCC</a:t>
          </a:r>
        </a:p>
      </dgm:t>
    </dgm:pt>
    <dgm:pt modelId="{0837CA69-F47C-4C0A-8CDF-048A31009984}" type="parTrans" cxnId="{49C7D91A-4F4F-4B4E-8AF4-CC5AD068E2EC}">
      <dgm:prSet/>
      <dgm:spPr/>
      <dgm:t>
        <a:bodyPr/>
        <a:lstStyle/>
        <a:p>
          <a:endParaRPr lang="es-ES"/>
        </a:p>
      </dgm:t>
    </dgm:pt>
    <dgm:pt modelId="{F3894CCB-F462-4641-A490-40B99D1795D7}" type="sibTrans" cxnId="{49C7D91A-4F4F-4B4E-8AF4-CC5AD068E2EC}">
      <dgm:prSet/>
      <dgm:spPr/>
      <dgm:t>
        <a:bodyPr/>
        <a:lstStyle/>
        <a:p>
          <a:endParaRPr lang="es-ES"/>
        </a:p>
      </dgm:t>
    </dgm:pt>
    <dgm:pt modelId="{0A97FAD5-A757-40E8-BEF3-8648D138DBDA}">
      <dgm:prSet phldrT="[Texto]"/>
      <dgm:spPr/>
      <dgm:t>
        <a:bodyPr/>
        <a:lstStyle/>
        <a:p>
          <a:r>
            <a:rPr lang="es-ES" dirty="0"/>
            <a:t>EJEMPLOS EN ES</a:t>
          </a:r>
        </a:p>
      </dgm:t>
    </dgm:pt>
    <dgm:pt modelId="{C7FBC414-A6BB-4106-8195-44499580CF23}" type="parTrans" cxnId="{203485C9-7FA1-46EF-AC30-9B1216E2D284}">
      <dgm:prSet/>
      <dgm:spPr/>
      <dgm:t>
        <a:bodyPr/>
        <a:lstStyle/>
        <a:p>
          <a:endParaRPr lang="es-ES"/>
        </a:p>
      </dgm:t>
    </dgm:pt>
    <dgm:pt modelId="{32EA489A-9EED-4305-8A21-33EC288A989C}" type="sibTrans" cxnId="{203485C9-7FA1-46EF-AC30-9B1216E2D284}">
      <dgm:prSet/>
      <dgm:spPr/>
      <dgm:t>
        <a:bodyPr/>
        <a:lstStyle/>
        <a:p>
          <a:endParaRPr lang="es-ES"/>
        </a:p>
      </dgm:t>
    </dgm:pt>
    <dgm:pt modelId="{473C056D-8BCE-491D-B105-8AA5D21751B0}">
      <dgm:prSet phldrT="[Texto]"/>
      <dgm:spPr/>
      <dgm:t>
        <a:bodyPr/>
        <a:lstStyle/>
        <a:p>
          <a:r>
            <a:rPr lang="es-ES" dirty="0"/>
            <a:t>ODS Y SOSTENIBILIDAD</a:t>
          </a:r>
        </a:p>
      </dgm:t>
    </dgm:pt>
    <dgm:pt modelId="{D3CB8430-614C-4791-9BB5-A2CEC578792A}" type="parTrans" cxnId="{A2C1BC4A-FEA5-46E3-B70B-CF8615EAAEE7}">
      <dgm:prSet/>
      <dgm:spPr/>
      <dgm:t>
        <a:bodyPr/>
        <a:lstStyle/>
        <a:p>
          <a:endParaRPr lang="es-ES"/>
        </a:p>
      </dgm:t>
    </dgm:pt>
    <dgm:pt modelId="{9E11CF8B-F17A-4E8A-94E5-8CCD86FE43FD}" type="sibTrans" cxnId="{A2C1BC4A-FEA5-46E3-B70B-CF8615EAAEE7}">
      <dgm:prSet/>
      <dgm:spPr/>
      <dgm:t>
        <a:bodyPr/>
        <a:lstStyle/>
        <a:p>
          <a:endParaRPr lang="es-ES"/>
        </a:p>
      </dgm:t>
    </dgm:pt>
    <dgm:pt modelId="{FEB197DA-A2F6-4D31-86A1-6924D4BD7DC7}">
      <dgm:prSet phldrT="[Texto]"/>
      <dgm:spPr/>
      <dgm:t>
        <a:bodyPr/>
        <a:lstStyle/>
        <a:p>
          <a:r>
            <a:rPr lang="es-ES" dirty="0"/>
            <a:t>ERRORES CONCEPTUALES</a:t>
          </a:r>
        </a:p>
      </dgm:t>
    </dgm:pt>
    <dgm:pt modelId="{8C3D4CF3-B2DC-4785-8A91-FEED85E0DF8C}" type="parTrans" cxnId="{E8E4DD1B-8EC6-48FB-964D-0F1DDDB9C6A5}">
      <dgm:prSet/>
      <dgm:spPr/>
      <dgm:t>
        <a:bodyPr/>
        <a:lstStyle/>
        <a:p>
          <a:endParaRPr lang="es-ES"/>
        </a:p>
      </dgm:t>
    </dgm:pt>
    <dgm:pt modelId="{B013723D-7958-4126-984A-2F93DA960B87}" type="sibTrans" cxnId="{E8E4DD1B-8EC6-48FB-964D-0F1DDDB9C6A5}">
      <dgm:prSet/>
      <dgm:spPr/>
      <dgm:t>
        <a:bodyPr/>
        <a:lstStyle/>
        <a:p>
          <a:endParaRPr lang="es-ES"/>
        </a:p>
      </dgm:t>
    </dgm:pt>
    <dgm:pt modelId="{256B0FD3-7CA8-4B5D-94C4-2604C4AB7513}">
      <dgm:prSet phldrT="[Texto]"/>
      <dgm:spPr/>
      <dgm:t>
        <a:bodyPr/>
        <a:lstStyle/>
        <a:p>
          <a:r>
            <a:rPr lang="es-ES" dirty="0"/>
            <a:t>EVALUACIÓN AUTÉNTICA</a:t>
          </a:r>
        </a:p>
      </dgm:t>
    </dgm:pt>
    <dgm:pt modelId="{7D4E9264-FB3D-4514-9A79-2E1710C75FBC}" type="parTrans" cxnId="{13426DCC-F69D-40E2-BA47-1E6A7EF00505}">
      <dgm:prSet/>
      <dgm:spPr/>
      <dgm:t>
        <a:bodyPr/>
        <a:lstStyle/>
        <a:p>
          <a:endParaRPr lang="es-ES"/>
        </a:p>
      </dgm:t>
    </dgm:pt>
    <dgm:pt modelId="{F193A0C9-EAB2-4E15-832A-CA745EBCD6B8}" type="sibTrans" cxnId="{13426DCC-F69D-40E2-BA47-1E6A7EF00505}">
      <dgm:prSet/>
      <dgm:spPr/>
      <dgm:t>
        <a:bodyPr/>
        <a:lstStyle/>
        <a:p>
          <a:endParaRPr lang="es-ES"/>
        </a:p>
      </dgm:t>
    </dgm:pt>
    <dgm:pt modelId="{A5DB2D15-C841-4005-9D54-66E5AD17DDCD}" type="pres">
      <dgm:prSet presAssocID="{73EA61F9-5BC9-4A85-98A9-B5B0E815E99D}" presName="layout" presStyleCnt="0">
        <dgm:presLayoutVars>
          <dgm:chMax/>
          <dgm:chPref/>
          <dgm:dir/>
          <dgm:resizeHandles/>
        </dgm:presLayoutVars>
      </dgm:prSet>
      <dgm:spPr/>
    </dgm:pt>
    <dgm:pt modelId="{05F49E77-6074-45FC-A93F-4A67128D1129}" type="pres">
      <dgm:prSet presAssocID="{4BA22596-35E7-43EB-A0C9-324D4D609C3D}" presName="root" presStyleCnt="0">
        <dgm:presLayoutVars>
          <dgm:chMax/>
          <dgm:chPref/>
        </dgm:presLayoutVars>
      </dgm:prSet>
      <dgm:spPr/>
    </dgm:pt>
    <dgm:pt modelId="{FFDD2501-996D-4BA2-A7FB-FDC68E1D9E10}" type="pres">
      <dgm:prSet presAssocID="{4BA22596-35E7-43EB-A0C9-324D4D609C3D}" presName="rootComposite" presStyleCnt="0">
        <dgm:presLayoutVars/>
      </dgm:prSet>
      <dgm:spPr/>
    </dgm:pt>
    <dgm:pt modelId="{A2AE9849-86F2-4B66-8C54-836F6F72539B}" type="pres">
      <dgm:prSet presAssocID="{4BA22596-35E7-43EB-A0C9-324D4D609C3D}" presName="ParentAccent" presStyleLbl="alignNode1" presStyleIdx="0" presStyleCnt="2"/>
      <dgm:spPr/>
    </dgm:pt>
    <dgm:pt modelId="{3FDB2004-FA73-45ED-AF75-C51B5629932A}" type="pres">
      <dgm:prSet presAssocID="{4BA22596-35E7-43EB-A0C9-324D4D609C3D}" presName="ParentSmallAccent" presStyleLbl="fgAcc1" presStyleIdx="0" presStyleCnt="2"/>
      <dgm:spPr/>
    </dgm:pt>
    <dgm:pt modelId="{CEB5CE32-3439-4041-8310-0C3BA02FE156}" type="pres">
      <dgm:prSet presAssocID="{4BA22596-35E7-43EB-A0C9-324D4D609C3D}" presName="Parent" presStyleLbl="revTx" presStyleIdx="0" presStyleCnt="16">
        <dgm:presLayoutVars>
          <dgm:chMax/>
          <dgm:chPref val="4"/>
          <dgm:bulletEnabled val="1"/>
        </dgm:presLayoutVars>
      </dgm:prSet>
      <dgm:spPr/>
    </dgm:pt>
    <dgm:pt modelId="{8EF04841-2CF1-43B1-8A6B-6CAE113ACE1B}" type="pres">
      <dgm:prSet presAssocID="{4BA22596-35E7-43EB-A0C9-324D4D609C3D}" presName="childShape" presStyleCnt="0">
        <dgm:presLayoutVars>
          <dgm:chMax val="0"/>
          <dgm:chPref val="0"/>
        </dgm:presLayoutVars>
      </dgm:prSet>
      <dgm:spPr/>
    </dgm:pt>
    <dgm:pt modelId="{33114BBE-A088-4710-A967-F364BB02C561}" type="pres">
      <dgm:prSet presAssocID="{FE54E041-4CA2-4D5D-A526-17B5111985A3}" presName="childComposite" presStyleCnt="0">
        <dgm:presLayoutVars>
          <dgm:chMax val="0"/>
          <dgm:chPref val="0"/>
        </dgm:presLayoutVars>
      </dgm:prSet>
      <dgm:spPr/>
    </dgm:pt>
    <dgm:pt modelId="{81F8D0AD-9B41-4D89-9C9B-C38F340611D6}" type="pres">
      <dgm:prSet presAssocID="{FE54E041-4CA2-4D5D-A526-17B5111985A3}" presName="ChildAccent" presStyleLbl="solidFgAcc1" presStyleIdx="0" presStyleCnt="14"/>
      <dgm:spPr/>
    </dgm:pt>
    <dgm:pt modelId="{23B3ECE2-3766-4825-AB3E-D64CED012D2E}" type="pres">
      <dgm:prSet presAssocID="{FE54E041-4CA2-4D5D-A526-17B5111985A3}" presName="Child" presStyleLbl="revTx" presStyleIdx="1" presStyleCnt="16">
        <dgm:presLayoutVars>
          <dgm:chMax val="0"/>
          <dgm:chPref val="0"/>
          <dgm:bulletEnabled val="1"/>
        </dgm:presLayoutVars>
      </dgm:prSet>
      <dgm:spPr/>
    </dgm:pt>
    <dgm:pt modelId="{5644A9DB-F466-497D-A165-8623532311CA}" type="pres">
      <dgm:prSet presAssocID="{DFEDAE15-79F8-4B0B-B2CF-ADBB905EC69F}" presName="childComposite" presStyleCnt="0">
        <dgm:presLayoutVars>
          <dgm:chMax val="0"/>
          <dgm:chPref val="0"/>
        </dgm:presLayoutVars>
      </dgm:prSet>
      <dgm:spPr/>
    </dgm:pt>
    <dgm:pt modelId="{EFAC4A8D-508F-4414-9E4E-9209CDDA93E5}" type="pres">
      <dgm:prSet presAssocID="{DFEDAE15-79F8-4B0B-B2CF-ADBB905EC69F}" presName="ChildAccent" presStyleLbl="solidFgAcc1" presStyleIdx="1" presStyleCnt="14"/>
      <dgm:spPr/>
    </dgm:pt>
    <dgm:pt modelId="{DDC0EB13-7552-4DD6-A737-A7BE67A37F0B}" type="pres">
      <dgm:prSet presAssocID="{DFEDAE15-79F8-4B0B-B2CF-ADBB905EC69F}" presName="Child" presStyleLbl="revTx" presStyleIdx="2" presStyleCnt="16">
        <dgm:presLayoutVars>
          <dgm:chMax val="0"/>
          <dgm:chPref val="0"/>
          <dgm:bulletEnabled val="1"/>
        </dgm:presLayoutVars>
      </dgm:prSet>
      <dgm:spPr/>
    </dgm:pt>
    <dgm:pt modelId="{9084F2D4-70D1-440E-8F5B-0AA96B52247F}" type="pres">
      <dgm:prSet presAssocID="{3CF754C8-597F-44D7-843B-4F0713EB2D01}" presName="childComposite" presStyleCnt="0">
        <dgm:presLayoutVars>
          <dgm:chMax val="0"/>
          <dgm:chPref val="0"/>
        </dgm:presLayoutVars>
      </dgm:prSet>
      <dgm:spPr/>
    </dgm:pt>
    <dgm:pt modelId="{CEF129DF-DB48-462C-8A6E-783DC0B018BB}" type="pres">
      <dgm:prSet presAssocID="{3CF754C8-597F-44D7-843B-4F0713EB2D01}" presName="ChildAccent" presStyleLbl="solidFgAcc1" presStyleIdx="2" presStyleCnt="14"/>
      <dgm:spPr/>
    </dgm:pt>
    <dgm:pt modelId="{6BE6A466-FED1-4C2E-800D-57E5A9FD4460}" type="pres">
      <dgm:prSet presAssocID="{3CF754C8-597F-44D7-843B-4F0713EB2D01}" presName="Child" presStyleLbl="revTx" presStyleIdx="3" presStyleCnt="16">
        <dgm:presLayoutVars>
          <dgm:chMax val="0"/>
          <dgm:chPref val="0"/>
          <dgm:bulletEnabled val="1"/>
        </dgm:presLayoutVars>
      </dgm:prSet>
      <dgm:spPr/>
    </dgm:pt>
    <dgm:pt modelId="{000DD533-82FD-4169-A350-FE6B91959052}" type="pres">
      <dgm:prSet presAssocID="{FEB197DA-A2F6-4D31-86A1-6924D4BD7DC7}" presName="childComposite" presStyleCnt="0">
        <dgm:presLayoutVars>
          <dgm:chMax val="0"/>
          <dgm:chPref val="0"/>
        </dgm:presLayoutVars>
      </dgm:prSet>
      <dgm:spPr/>
    </dgm:pt>
    <dgm:pt modelId="{65D97D0D-9F7F-488C-8F43-D38F0C722C91}" type="pres">
      <dgm:prSet presAssocID="{FEB197DA-A2F6-4D31-86A1-6924D4BD7DC7}" presName="ChildAccent" presStyleLbl="solidFgAcc1" presStyleIdx="3" presStyleCnt="14"/>
      <dgm:spPr/>
    </dgm:pt>
    <dgm:pt modelId="{B741CD01-7368-44C7-9DCC-BB85392B149E}" type="pres">
      <dgm:prSet presAssocID="{FEB197DA-A2F6-4D31-86A1-6924D4BD7DC7}" presName="Child" presStyleLbl="revTx" presStyleIdx="4" presStyleCnt="16">
        <dgm:presLayoutVars>
          <dgm:chMax val="0"/>
          <dgm:chPref val="0"/>
          <dgm:bulletEnabled val="1"/>
        </dgm:presLayoutVars>
      </dgm:prSet>
      <dgm:spPr/>
    </dgm:pt>
    <dgm:pt modelId="{D989FBB3-73E4-4EAD-9490-136315685AC6}" type="pres">
      <dgm:prSet presAssocID="{256B0FD3-7CA8-4B5D-94C4-2604C4AB7513}" presName="childComposite" presStyleCnt="0">
        <dgm:presLayoutVars>
          <dgm:chMax val="0"/>
          <dgm:chPref val="0"/>
        </dgm:presLayoutVars>
      </dgm:prSet>
      <dgm:spPr/>
    </dgm:pt>
    <dgm:pt modelId="{ACE87173-4008-450C-9313-EB66D5B88F98}" type="pres">
      <dgm:prSet presAssocID="{256B0FD3-7CA8-4B5D-94C4-2604C4AB7513}" presName="ChildAccent" presStyleLbl="solidFgAcc1" presStyleIdx="4" presStyleCnt="14"/>
      <dgm:spPr/>
    </dgm:pt>
    <dgm:pt modelId="{58E687F9-4AF0-45B2-8E9D-6E9EE667F2F5}" type="pres">
      <dgm:prSet presAssocID="{256B0FD3-7CA8-4B5D-94C4-2604C4AB7513}" presName="Child" presStyleLbl="revTx" presStyleIdx="5" presStyleCnt="16">
        <dgm:presLayoutVars>
          <dgm:chMax val="0"/>
          <dgm:chPref val="0"/>
          <dgm:bulletEnabled val="1"/>
        </dgm:presLayoutVars>
      </dgm:prSet>
      <dgm:spPr/>
    </dgm:pt>
    <dgm:pt modelId="{AE03F0E4-6713-45A1-9F29-C851641DAED6}" type="pres">
      <dgm:prSet presAssocID="{85BE84A4-2783-40D2-91C7-4D4631936742}" presName="childComposite" presStyleCnt="0">
        <dgm:presLayoutVars>
          <dgm:chMax val="0"/>
          <dgm:chPref val="0"/>
        </dgm:presLayoutVars>
      </dgm:prSet>
      <dgm:spPr/>
    </dgm:pt>
    <dgm:pt modelId="{45B8C413-0212-4943-BEB9-0FE9607C856C}" type="pres">
      <dgm:prSet presAssocID="{85BE84A4-2783-40D2-91C7-4D4631936742}" presName="ChildAccent" presStyleLbl="solidFgAcc1" presStyleIdx="5" presStyleCnt="14"/>
      <dgm:spPr/>
    </dgm:pt>
    <dgm:pt modelId="{ECEDD3F2-1F1E-424D-BC99-1D20A9C1F5ED}" type="pres">
      <dgm:prSet presAssocID="{85BE84A4-2783-40D2-91C7-4D4631936742}" presName="Child" presStyleLbl="revTx" presStyleIdx="6" presStyleCnt="16">
        <dgm:presLayoutVars>
          <dgm:chMax val="0"/>
          <dgm:chPref val="0"/>
          <dgm:bulletEnabled val="1"/>
        </dgm:presLayoutVars>
      </dgm:prSet>
      <dgm:spPr/>
    </dgm:pt>
    <dgm:pt modelId="{3F504FAC-DA05-4C7D-850E-796F98BC6160}" type="pres">
      <dgm:prSet presAssocID="{473C056D-8BCE-491D-B105-8AA5D21751B0}" presName="childComposite" presStyleCnt="0">
        <dgm:presLayoutVars>
          <dgm:chMax val="0"/>
          <dgm:chPref val="0"/>
        </dgm:presLayoutVars>
      </dgm:prSet>
      <dgm:spPr/>
    </dgm:pt>
    <dgm:pt modelId="{796A7F61-0BF2-4AB1-AFC0-1A5EF993A605}" type="pres">
      <dgm:prSet presAssocID="{473C056D-8BCE-491D-B105-8AA5D21751B0}" presName="ChildAccent" presStyleLbl="solidFgAcc1" presStyleIdx="6" presStyleCnt="14"/>
      <dgm:spPr/>
    </dgm:pt>
    <dgm:pt modelId="{FF2AABEE-91F9-449D-8BCE-6F84D38538A2}" type="pres">
      <dgm:prSet presAssocID="{473C056D-8BCE-491D-B105-8AA5D21751B0}" presName="Child" presStyleLbl="revTx" presStyleIdx="7" presStyleCnt="16">
        <dgm:presLayoutVars>
          <dgm:chMax val="0"/>
          <dgm:chPref val="0"/>
          <dgm:bulletEnabled val="1"/>
        </dgm:presLayoutVars>
      </dgm:prSet>
      <dgm:spPr/>
    </dgm:pt>
    <dgm:pt modelId="{63BC9143-DD90-466D-A408-AF2DA07668E4}" type="pres">
      <dgm:prSet presAssocID="{F1664BBF-41C2-478C-B8E3-9934F76E3E19}" presName="root" presStyleCnt="0">
        <dgm:presLayoutVars>
          <dgm:chMax/>
          <dgm:chPref/>
        </dgm:presLayoutVars>
      </dgm:prSet>
      <dgm:spPr/>
    </dgm:pt>
    <dgm:pt modelId="{3F8BC45A-06AD-4F6E-8312-B3D5D755CB5E}" type="pres">
      <dgm:prSet presAssocID="{F1664BBF-41C2-478C-B8E3-9934F76E3E19}" presName="rootComposite" presStyleCnt="0">
        <dgm:presLayoutVars/>
      </dgm:prSet>
      <dgm:spPr/>
    </dgm:pt>
    <dgm:pt modelId="{D9D94B5D-E4A2-4D66-A8EF-360F41752FCC}" type="pres">
      <dgm:prSet presAssocID="{F1664BBF-41C2-478C-B8E3-9934F76E3E19}" presName="ParentAccent" presStyleLbl="alignNode1" presStyleIdx="1" presStyleCnt="2"/>
      <dgm:spPr>
        <a:ln>
          <a:solidFill>
            <a:schemeClr val="accent1"/>
          </a:solidFill>
        </a:ln>
      </dgm:spPr>
    </dgm:pt>
    <dgm:pt modelId="{3F56B2B9-48E7-4C6C-8DD4-CCCEF05EE9E7}" type="pres">
      <dgm:prSet presAssocID="{F1664BBF-41C2-478C-B8E3-9934F76E3E19}" presName="ParentSmallAccent" presStyleLbl="fgAcc1" presStyleIdx="1" presStyleCnt="2"/>
      <dgm:spPr/>
    </dgm:pt>
    <dgm:pt modelId="{41E14401-EC57-42CB-AB8D-ACD0FD3180FC}" type="pres">
      <dgm:prSet presAssocID="{F1664BBF-41C2-478C-B8E3-9934F76E3E19}" presName="Parent" presStyleLbl="revTx" presStyleIdx="8" presStyleCnt="16" custScaleX="117559">
        <dgm:presLayoutVars>
          <dgm:chMax/>
          <dgm:chPref val="4"/>
          <dgm:bulletEnabled val="1"/>
        </dgm:presLayoutVars>
      </dgm:prSet>
      <dgm:spPr/>
    </dgm:pt>
    <dgm:pt modelId="{0E8BDCB3-D81C-4E99-B161-AA505D241395}" type="pres">
      <dgm:prSet presAssocID="{F1664BBF-41C2-478C-B8E3-9934F76E3E19}" presName="childShape" presStyleCnt="0">
        <dgm:presLayoutVars>
          <dgm:chMax val="0"/>
          <dgm:chPref val="0"/>
        </dgm:presLayoutVars>
      </dgm:prSet>
      <dgm:spPr/>
    </dgm:pt>
    <dgm:pt modelId="{3042D627-FB41-4CAA-A44F-2033514B4B7F}" type="pres">
      <dgm:prSet presAssocID="{BEA8840D-B11B-4DBB-A113-5E6ED12E126F}" presName="childComposite" presStyleCnt="0">
        <dgm:presLayoutVars>
          <dgm:chMax val="0"/>
          <dgm:chPref val="0"/>
        </dgm:presLayoutVars>
      </dgm:prSet>
      <dgm:spPr/>
    </dgm:pt>
    <dgm:pt modelId="{F1EEC1C3-F59E-4DF3-A306-7BE13AE541F6}" type="pres">
      <dgm:prSet presAssocID="{BEA8840D-B11B-4DBB-A113-5E6ED12E126F}" presName="ChildAccent" presStyleLbl="solidFgAcc1" presStyleIdx="7" presStyleCnt="14"/>
      <dgm:spPr/>
    </dgm:pt>
    <dgm:pt modelId="{AF6017B7-FEAF-40CD-9A9E-F82058EC0CB8}" type="pres">
      <dgm:prSet presAssocID="{BEA8840D-B11B-4DBB-A113-5E6ED12E126F}" presName="Child" presStyleLbl="revTx" presStyleIdx="9" presStyleCnt="16">
        <dgm:presLayoutVars>
          <dgm:chMax val="0"/>
          <dgm:chPref val="0"/>
          <dgm:bulletEnabled val="1"/>
        </dgm:presLayoutVars>
      </dgm:prSet>
      <dgm:spPr/>
    </dgm:pt>
    <dgm:pt modelId="{21B55FD6-A1F0-4A0D-A17D-EF912B977090}" type="pres">
      <dgm:prSet presAssocID="{FCDBD908-2A07-469A-9A7E-B189197FC23D}" presName="childComposite" presStyleCnt="0">
        <dgm:presLayoutVars>
          <dgm:chMax val="0"/>
          <dgm:chPref val="0"/>
        </dgm:presLayoutVars>
      </dgm:prSet>
      <dgm:spPr/>
    </dgm:pt>
    <dgm:pt modelId="{7A1ADE3A-1226-42F0-91E8-CC888A4C5E2A}" type="pres">
      <dgm:prSet presAssocID="{FCDBD908-2A07-469A-9A7E-B189197FC23D}" presName="ChildAccent" presStyleLbl="solidFgAcc1" presStyleIdx="8" presStyleCnt="14"/>
      <dgm:spPr/>
    </dgm:pt>
    <dgm:pt modelId="{A5C80C0B-32C0-4472-ABFE-534E19EBBD7F}" type="pres">
      <dgm:prSet presAssocID="{FCDBD908-2A07-469A-9A7E-B189197FC23D}" presName="Child" presStyleLbl="revTx" presStyleIdx="10" presStyleCnt="16">
        <dgm:presLayoutVars>
          <dgm:chMax val="0"/>
          <dgm:chPref val="0"/>
          <dgm:bulletEnabled val="1"/>
        </dgm:presLayoutVars>
      </dgm:prSet>
      <dgm:spPr/>
    </dgm:pt>
    <dgm:pt modelId="{5C07CE90-273A-4F28-A356-BABB19267DA9}" type="pres">
      <dgm:prSet presAssocID="{10D7B12C-066B-4D89-8D81-344DBBB699BB}" presName="childComposite" presStyleCnt="0">
        <dgm:presLayoutVars>
          <dgm:chMax val="0"/>
          <dgm:chPref val="0"/>
        </dgm:presLayoutVars>
      </dgm:prSet>
      <dgm:spPr/>
    </dgm:pt>
    <dgm:pt modelId="{920B9452-4BCB-42D4-AA0D-38A51E7AD768}" type="pres">
      <dgm:prSet presAssocID="{10D7B12C-066B-4D89-8D81-344DBBB699BB}" presName="ChildAccent" presStyleLbl="solidFgAcc1" presStyleIdx="9" presStyleCnt="14"/>
      <dgm:spPr/>
    </dgm:pt>
    <dgm:pt modelId="{24A64F06-08AB-4C2D-AFB2-E3AB96C32E58}" type="pres">
      <dgm:prSet presAssocID="{10D7B12C-066B-4D89-8D81-344DBBB699BB}" presName="Child" presStyleLbl="revTx" presStyleIdx="11" presStyleCnt="16">
        <dgm:presLayoutVars>
          <dgm:chMax val="0"/>
          <dgm:chPref val="0"/>
          <dgm:bulletEnabled val="1"/>
        </dgm:presLayoutVars>
      </dgm:prSet>
      <dgm:spPr/>
    </dgm:pt>
    <dgm:pt modelId="{E0494D4D-EB99-4FEF-9A05-6A32E33BC2BA}" type="pres">
      <dgm:prSet presAssocID="{04620C6A-99F7-40F4-AD10-DC88B5B00176}" presName="childComposite" presStyleCnt="0">
        <dgm:presLayoutVars>
          <dgm:chMax val="0"/>
          <dgm:chPref val="0"/>
        </dgm:presLayoutVars>
      </dgm:prSet>
      <dgm:spPr/>
    </dgm:pt>
    <dgm:pt modelId="{EDA5691B-B366-4B3E-859C-2D9225A11FF2}" type="pres">
      <dgm:prSet presAssocID="{04620C6A-99F7-40F4-AD10-DC88B5B00176}" presName="ChildAccent" presStyleLbl="solidFgAcc1" presStyleIdx="10" presStyleCnt="14"/>
      <dgm:spPr/>
    </dgm:pt>
    <dgm:pt modelId="{169A6874-96B8-4909-94B1-AD745D067C9B}" type="pres">
      <dgm:prSet presAssocID="{04620C6A-99F7-40F4-AD10-DC88B5B00176}" presName="Child" presStyleLbl="revTx" presStyleIdx="12" presStyleCnt="16">
        <dgm:presLayoutVars>
          <dgm:chMax val="0"/>
          <dgm:chPref val="0"/>
          <dgm:bulletEnabled val="1"/>
        </dgm:presLayoutVars>
      </dgm:prSet>
      <dgm:spPr/>
    </dgm:pt>
    <dgm:pt modelId="{1F6B6668-B179-4165-94EA-81912100F5C9}" type="pres">
      <dgm:prSet presAssocID="{ADEA75EA-E618-448C-8C9C-47A103EA24B4}" presName="childComposite" presStyleCnt="0">
        <dgm:presLayoutVars>
          <dgm:chMax val="0"/>
          <dgm:chPref val="0"/>
        </dgm:presLayoutVars>
      </dgm:prSet>
      <dgm:spPr/>
    </dgm:pt>
    <dgm:pt modelId="{3A3E9CEE-30C1-4C1F-A758-21C237AAA0A0}" type="pres">
      <dgm:prSet presAssocID="{ADEA75EA-E618-448C-8C9C-47A103EA24B4}" presName="ChildAccent" presStyleLbl="solidFgAcc1" presStyleIdx="11" presStyleCnt="14"/>
      <dgm:spPr/>
    </dgm:pt>
    <dgm:pt modelId="{B3158043-C130-49F6-83BB-3A9C9F41A768}" type="pres">
      <dgm:prSet presAssocID="{ADEA75EA-E618-448C-8C9C-47A103EA24B4}" presName="Child" presStyleLbl="revTx" presStyleIdx="13" presStyleCnt="16">
        <dgm:presLayoutVars>
          <dgm:chMax val="0"/>
          <dgm:chPref val="0"/>
          <dgm:bulletEnabled val="1"/>
        </dgm:presLayoutVars>
      </dgm:prSet>
      <dgm:spPr/>
    </dgm:pt>
    <dgm:pt modelId="{689BC682-C060-450B-9548-8C1A9D0E77A9}" type="pres">
      <dgm:prSet presAssocID="{705D42F8-279A-47E7-ABD0-BF2369F5D46E}" presName="childComposite" presStyleCnt="0">
        <dgm:presLayoutVars>
          <dgm:chMax val="0"/>
          <dgm:chPref val="0"/>
        </dgm:presLayoutVars>
      </dgm:prSet>
      <dgm:spPr/>
    </dgm:pt>
    <dgm:pt modelId="{28776823-FDBC-46C3-9128-F62838946C1D}" type="pres">
      <dgm:prSet presAssocID="{705D42F8-279A-47E7-ABD0-BF2369F5D46E}" presName="ChildAccent" presStyleLbl="solidFgAcc1" presStyleIdx="12" presStyleCnt="14"/>
      <dgm:spPr/>
    </dgm:pt>
    <dgm:pt modelId="{A6606795-B059-44BC-BA33-C03C634390AA}" type="pres">
      <dgm:prSet presAssocID="{705D42F8-279A-47E7-ABD0-BF2369F5D46E}" presName="Child" presStyleLbl="revTx" presStyleIdx="14" presStyleCnt="16">
        <dgm:presLayoutVars>
          <dgm:chMax val="0"/>
          <dgm:chPref val="0"/>
          <dgm:bulletEnabled val="1"/>
        </dgm:presLayoutVars>
      </dgm:prSet>
      <dgm:spPr/>
    </dgm:pt>
    <dgm:pt modelId="{B28E9417-6204-4967-951E-323A439896B9}" type="pres">
      <dgm:prSet presAssocID="{0A97FAD5-A757-40E8-BEF3-8648D138DBDA}" presName="childComposite" presStyleCnt="0">
        <dgm:presLayoutVars>
          <dgm:chMax val="0"/>
          <dgm:chPref val="0"/>
        </dgm:presLayoutVars>
      </dgm:prSet>
      <dgm:spPr/>
    </dgm:pt>
    <dgm:pt modelId="{9434F67C-F2C2-494D-8B2F-73A34C4A6044}" type="pres">
      <dgm:prSet presAssocID="{0A97FAD5-A757-40E8-BEF3-8648D138DBDA}" presName="ChildAccent" presStyleLbl="solidFgAcc1" presStyleIdx="13" presStyleCnt="14"/>
      <dgm:spPr/>
    </dgm:pt>
    <dgm:pt modelId="{AB336F81-B7D4-42D0-AAC0-A6FCF5062488}" type="pres">
      <dgm:prSet presAssocID="{0A97FAD5-A757-40E8-BEF3-8648D138DBDA}" presName="Child" presStyleLbl="revTx" presStyleIdx="15" presStyleCnt="16">
        <dgm:presLayoutVars>
          <dgm:chMax val="0"/>
          <dgm:chPref val="0"/>
          <dgm:bulletEnabled val="1"/>
        </dgm:presLayoutVars>
      </dgm:prSet>
      <dgm:spPr/>
    </dgm:pt>
  </dgm:ptLst>
  <dgm:cxnLst>
    <dgm:cxn modelId="{CD685700-BE8A-45D9-BB00-7B3C36EA1214}" srcId="{73EA61F9-5BC9-4A85-98A9-B5B0E815E99D}" destId="{4BA22596-35E7-43EB-A0C9-324D4D609C3D}" srcOrd="0" destOrd="0" parTransId="{4AF6AB58-7F44-4850-8D99-069399C6CBB8}" sibTransId="{8E310CE4-06C2-4638-9FA1-A339A4F57FB3}"/>
    <dgm:cxn modelId="{61F1A402-38E8-4455-8259-C04F00AA90D4}" type="presOf" srcId="{473C056D-8BCE-491D-B105-8AA5D21751B0}" destId="{FF2AABEE-91F9-449D-8BCE-6F84D38538A2}" srcOrd="0" destOrd="0" presId="urn:microsoft.com/office/officeart/2008/layout/SquareAccentList"/>
    <dgm:cxn modelId="{57F91A07-E2C4-48B1-B826-97115A7451CB}" type="presOf" srcId="{04620C6A-99F7-40F4-AD10-DC88B5B00176}" destId="{169A6874-96B8-4909-94B1-AD745D067C9B}" srcOrd="0" destOrd="0" presId="urn:microsoft.com/office/officeart/2008/layout/SquareAccentList"/>
    <dgm:cxn modelId="{3A60B212-CC0F-49BD-8C54-B37A394A6288}" type="presOf" srcId="{F1664BBF-41C2-478C-B8E3-9934F76E3E19}" destId="{41E14401-EC57-42CB-AB8D-ACD0FD3180FC}" srcOrd="0" destOrd="0" presId="urn:microsoft.com/office/officeart/2008/layout/SquareAccentList"/>
    <dgm:cxn modelId="{AC808918-E25A-464A-8168-528B7469FBC3}" type="presOf" srcId="{FEB197DA-A2F6-4D31-86A1-6924D4BD7DC7}" destId="{B741CD01-7368-44C7-9DCC-BB85392B149E}" srcOrd="0" destOrd="0" presId="urn:microsoft.com/office/officeart/2008/layout/SquareAccentList"/>
    <dgm:cxn modelId="{49C7D91A-4F4F-4B4E-8AF4-CC5AD068E2EC}" srcId="{F1664BBF-41C2-478C-B8E3-9934F76E3E19}" destId="{705D42F8-279A-47E7-ABD0-BF2369F5D46E}" srcOrd="5" destOrd="0" parTransId="{0837CA69-F47C-4C0A-8CDF-048A31009984}" sibTransId="{F3894CCB-F462-4641-A490-40B99D1795D7}"/>
    <dgm:cxn modelId="{E8E4DD1B-8EC6-48FB-964D-0F1DDDB9C6A5}" srcId="{4BA22596-35E7-43EB-A0C9-324D4D609C3D}" destId="{FEB197DA-A2F6-4D31-86A1-6924D4BD7DC7}" srcOrd="3" destOrd="0" parTransId="{8C3D4CF3-B2DC-4785-8A91-FEED85E0DF8C}" sibTransId="{B013723D-7958-4126-984A-2F93DA960B87}"/>
    <dgm:cxn modelId="{CB7BD834-E725-4007-8C11-E21017626565}" type="presOf" srcId="{DFEDAE15-79F8-4B0B-B2CF-ADBB905EC69F}" destId="{DDC0EB13-7552-4DD6-A737-A7BE67A37F0B}" srcOrd="0" destOrd="0" presId="urn:microsoft.com/office/officeart/2008/layout/SquareAccentList"/>
    <dgm:cxn modelId="{FE7A8339-409D-4CDB-B8C9-56C8E75CF99D}" type="presOf" srcId="{ADEA75EA-E618-448C-8C9C-47A103EA24B4}" destId="{B3158043-C130-49F6-83BB-3A9C9F41A768}" srcOrd="0" destOrd="0" presId="urn:microsoft.com/office/officeart/2008/layout/SquareAccentList"/>
    <dgm:cxn modelId="{9E3BA75F-B163-4568-9772-0999133CF893}" srcId="{F1664BBF-41C2-478C-B8E3-9934F76E3E19}" destId="{ADEA75EA-E618-448C-8C9C-47A103EA24B4}" srcOrd="4" destOrd="0" parTransId="{F1B45CA6-0058-49EE-9AC2-212B9D60695C}" sibTransId="{8A7333CC-BEDB-4D8D-B456-B650023720F0}"/>
    <dgm:cxn modelId="{920C0A63-626A-42CC-90BD-B0EA3F32C93D}" type="presOf" srcId="{0A97FAD5-A757-40E8-BEF3-8648D138DBDA}" destId="{AB336F81-B7D4-42D0-AAC0-A6FCF5062488}" srcOrd="0" destOrd="0" presId="urn:microsoft.com/office/officeart/2008/layout/SquareAccentList"/>
    <dgm:cxn modelId="{076B0967-96DB-483E-907F-D7860BDF165D}" type="presOf" srcId="{705D42F8-279A-47E7-ABD0-BF2369F5D46E}" destId="{A6606795-B059-44BC-BA33-C03C634390AA}" srcOrd="0" destOrd="0" presId="urn:microsoft.com/office/officeart/2008/layout/SquareAccentList"/>
    <dgm:cxn modelId="{A2C1BC4A-FEA5-46E3-B70B-CF8615EAAEE7}" srcId="{4BA22596-35E7-43EB-A0C9-324D4D609C3D}" destId="{473C056D-8BCE-491D-B105-8AA5D21751B0}" srcOrd="6" destOrd="0" parTransId="{D3CB8430-614C-4791-9BB5-A2CEC578792A}" sibTransId="{9E11CF8B-F17A-4E8A-94E5-8CCD86FE43FD}"/>
    <dgm:cxn modelId="{CD2F766C-2A07-4EB0-9D1A-F9CCDF954054}" srcId="{F1664BBF-41C2-478C-B8E3-9934F76E3E19}" destId="{04620C6A-99F7-40F4-AD10-DC88B5B00176}" srcOrd="3" destOrd="0" parTransId="{8BF3D28C-805F-474B-B6ED-E41CE62A02DE}" sibTransId="{4A1F4AB6-596F-4B90-8525-922EFC4B4167}"/>
    <dgm:cxn modelId="{1AEE4552-0A13-4D17-B37A-12545900C699}" type="presOf" srcId="{4BA22596-35E7-43EB-A0C9-324D4D609C3D}" destId="{CEB5CE32-3439-4041-8310-0C3BA02FE156}" srcOrd="0" destOrd="0" presId="urn:microsoft.com/office/officeart/2008/layout/SquareAccentList"/>
    <dgm:cxn modelId="{271C5386-E892-48BB-B14D-FFB3453CEE78}" type="presOf" srcId="{BEA8840D-B11B-4DBB-A113-5E6ED12E126F}" destId="{AF6017B7-FEAF-40CD-9A9E-F82058EC0CB8}" srcOrd="0" destOrd="0" presId="urn:microsoft.com/office/officeart/2008/layout/SquareAccentList"/>
    <dgm:cxn modelId="{777ACF8A-E748-467A-BDD0-DDF54DFAC9D4}" srcId="{4BA22596-35E7-43EB-A0C9-324D4D609C3D}" destId="{DFEDAE15-79F8-4B0B-B2CF-ADBB905EC69F}" srcOrd="1" destOrd="0" parTransId="{7A9F47C7-D707-4875-AA50-1800759D0344}" sibTransId="{EACCBE8D-848F-4769-A0F6-293071ACFC4D}"/>
    <dgm:cxn modelId="{A600C597-6B54-4896-95A8-8F115BD2AF9F}" type="presOf" srcId="{85BE84A4-2783-40D2-91C7-4D4631936742}" destId="{ECEDD3F2-1F1E-424D-BC99-1D20A9C1F5ED}" srcOrd="0" destOrd="0" presId="urn:microsoft.com/office/officeart/2008/layout/SquareAccentList"/>
    <dgm:cxn modelId="{2A880FA2-BB08-45B2-B74D-AFBFD490AF96}" srcId="{F1664BBF-41C2-478C-B8E3-9934F76E3E19}" destId="{FCDBD908-2A07-469A-9A7E-B189197FC23D}" srcOrd="1" destOrd="0" parTransId="{D4836152-ADAA-44BD-B006-1C634DEB506F}" sibTransId="{AA57EC5E-0CBF-4183-9943-DDA47A870E39}"/>
    <dgm:cxn modelId="{03D376AE-9E25-4E77-80BB-DA188FA9A638}" srcId="{4BA22596-35E7-43EB-A0C9-324D4D609C3D}" destId="{85BE84A4-2783-40D2-91C7-4D4631936742}" srcOrd="5" destOrd="0" parTransId="{ED4CE097-17FA-491D-B82B-E713E756242E}" sibTransId="{DE4F5F25-335B-4211-9AFA-8819139762AB}"/>
    <dgm:cxn modelId="{235E9CB9-7F83-40AC-8E67-C5CF7815A7E4}" type="presOf" srcId="{10D7B12C-066B-4D89-8D81-344DBBB699BB}" destId="{24A64F06-08AB-4C2D-AFB2-E3AB96C32E58}" srcOrd="0" destOrd="0" presId="urn:microsoft.com/office/officeart/2008/layout/SquareAccentList"/>
    <dgm:cxn modelId="{4E44A2BC-B12A-4F58-A26F-ECC0EC15DEB8}" srcId="{73EA61F9-5BC9-4A85-98A9-B5B0E815E99D}" destId="{F1664BBF-41C2-478C-B8E3-9934F76E3E19}" srcOrd="1" destOrd="0" parTransId="{76E4AAF9-E0AF-4DAC-B182-D0F294F1E15F}" sibTransId="{CEB8AD48-1450-4BEB-919B-EED15BA4C315}"/>
    <dgm:cxn modelId="{E4B894C2-B24E-4B7A-AF82-41B85A43B691}" srcId="{F1664BBF-41C2-478C-B8E3-9934F76E3E19}" destId="{BEA8840D-B11B-4DBB-A113-5E6ED12E126F}" srcOrd="0" destOrd="0" parTransId="{5DA1CF5A-91CA-4004-9A6C-C64558D73AF6}" sibTransId="{6A2A434A-0654-4827-B340-F435EE730BA0}"/>
    <dgm:cxn modelId="{E4626AC6-BD30-4556-8105-457C6F318203}" type="presOf" srcId="{3CF754C8-597F-44D7-843B-4F0713EB2D01}" destId="{6BE6A466-FED1-4C2E-800D-57E5A9FD4460}" srcOrd="0" destOrd="0" presId="urn:microsoft.com/office/officeart/2008/layout/SquareAccentList"/>
    <dgm:cxn modelId="{203485C9-7FA1-46EF-AC30-9B1216E2D284}" srcId="{F1664BBF-41C2-478C-B8E3-9934F76E3E19}" destId="{0A97FAD5-A757-40E8-BEF3-8648D138DBDA}" srcOrd="6" destOrd="0" parTransId="{C7FBC414-A6BB-4106-8195-44499580CF23}" sibTransId="{32EA489A-9EED-4305-8A21-33EC288A989C}"/>
    <dgm:cxn modelId="{13426DCC-F69D-40E2-BA47-1E6A7EF00505}" srcId="{4BA22596-35E7-43EB-A0C9-324D4D609C3D}" destId="{256B0FD3-7CA8-4B5D-94C4-2604C4AB7513}" srcOrd="4" destOrd="0" parTransId="{7D4E9264-FB3D-4514-9A79-2E1710C75FBC}" sibTransId="{F193A0C9-EAB2-4E15-832A-CA745EBCD6B8}"/>
    <dgm:cxn modelId="{CEC2DBCC-603B-4FC4-AB44-B7DB9C6E4B23}" srcId="{F1664BBF-41C2-478C-B8E3-9934F76E3E19}" destId="{10D7B12C-066B-4D89-8D81-344DBBB699BB}" srcOrd="2" destOrd="0" parTransId="{DCF8E0E1-36F3-4A64-B0E0-EF1CC3084152}" sibTransId="{330E9DD4-92CD-4EED-B41F-7E3792A9C8EB}"/>
    <dgm:cxn modelId="{0D263DD1-0F84-46BE-9DB9-A84DCAB066AE}" type="presOf" srcId="{FE54E041-4CA2-4D5D-A526-17B5111985A3}" destId="{23B3ECE2-3766-4825-AB3E-D64CED012D2E}" srcOrd="0" destOrd="0" presId="urn:microsoft.com/office/officeart/2008/layout/SquareAccentList"/>
    <dgm:cxn modelId="{5DF6F3D2-4AE8-42C4-8B88-147EDA56E701}" type="presOf" srcId="{73EA61F9-5BC9-4A85-98A9-B5B0E815E99D}" destId="{A5DB2D15-C841-4005-9D54-66E5AD17DDCD}" srcOrd="0" destOrd="0" presId="urn:microsoft.com/office/officeart/2008/layout/SquareAccentList"/>
    <dgm:cxn modelId="{A918D3D6-E8F5-453D-95F2-4A66B3B1CE6E}" srcId="{4BA22596-35E7-43EB-A0C9-324D4D609C3D}" destId="{3CF754C8-597F-44D7-843B-4F0713EB2D01}" srcOrd="2" destOrd="0" parTransId="{63046AF9-B580-4D43-BDE0-DDFFC230AC8B}" sibTransId="{A36BF242-61D5-4C17-838B-A790892D8421}"/>
    <dgm:cxn modelId="{A498A9D8-32DF-4763-8868-39D78B9E976B}" type="presOf" srcId="{FCDBD908-2A07-469A-9A7E-B189197FC23D}" destId="{A5C80C0B-32C0-4472-ABFE-534E19EBBD7F}" srcOrd="0" destOrd="0" presId="urn:microsoft.com/office/officeart/2008/layout/SquareAccentList"/>
    <dgm:cxn modelId="{AF45A0EF-6682-4303-8703-8F8584198DAD}" srcId="{4BA22596-35E7-43EB-A0C9-324D4D609C3D}" destId="{FE54E041-4CA2-4D5D-A526-17B5111985A3}" srcOrd="0" destOrd="0" parTransId="{F8E24EF1-3B55-4F75-A906-2877366771F4}" sibTransId="{BA0A6A10-D713-4AB4-8C13-FE9BC43841FB}"/>
    <dgm:cxn modelId="{F426A5F5-962F-403E-80B8-81B1F784D51B}" type="presOf" srcId="{256B0FD3-7CA8-4B5D-94C4-2604C4AB7513}" destId="{58E687F9-4AF0-45B2-8E9D-6E9EE667F2F5}" srcOrd="0" destOrd="0" presId="urn:microsoft.com/office/officeart/2008/layout/SquareAccentList"/>
    <dgm:cxn modelId="{AC9A6EED-BB02-4E4F-B05E-D08B95CC81BD}" type="presParOf" srcId="{A5DB2D15-C841-4005-9D54-66E5AD17DDCD}" destId="{05F49E77-6074-45FC-A93F-4A67128D1129}" srcOrd="0" destOrd="0" presId="urn:microsoft.com/office/officeart/2008/layout/SquareAccentList"/>
    <dgm:cxn modelId="{A02120A5-EB3D-4F70-B158-0661C51F8052}" type="presParOf" srcId="{05F49E77-6074-45FC-A93F-4A67128D1129}" destId="{FFDD2501-996D-4BA2-A7FB-FDC68E1D9E10}" srcOrd="0" destOrd="0" presId="urn:microsoft.com/office/officeart/2008/layout/SquareAccentList"/>
    <dgm:cxn modelId="{155E4E55-1F44-4199-9678-2F0076095543}" type="presParOf" srcId="{FFDD2501-996D-4BA2-A7FB-FDC68E1D9E10}" destId="{A2AE9849-86F2-4B66-8C54-836F6F72539B}" srcOrd="0" destOrd="0" presId="urn:microsoft.com/office/officeart/2008/layout/SquareAccentList"/>
    <dgm:cxn modelId="{5B367120-6671-40F8-8B34-D51B28752032}" type="presParOf" srcId="{FFDD2501-996D-4BA2-A7FB-FDC68E1D9E10}" destId="{3FDB2004-FA73-45ED-AF75-C51B5629932A}" srcOrd="1" destOrd="0" presId="urn:microsoft.com/office/officeart/2008/layout/SquareAccentList"/>
    <dgm:cxn modelId="{2F62EF1F-284F-4EAB-A5F9-D167C43F07E0}" type="presParOf" srcId="{FFDD2501-996D-4BA2-A7FB-FDC68E1D9E10}" destId="{CEB5CE32-3439-4041-8310-0C3BA02FE156}" srcOrd="2" destOrd="0" presId="urn:microsoft.com/office/officeart/2008/layout/SquareAccentList"/>
    <dgm:cxn modelId="{B743DE21-C57B-4062-9B59-D4CF5C88C0A9}" type="presParOf" srcId="{05F49E77-6074-45FC-A93F-4A67128D1129}" destId="{8EF04841-2CF1-43B1-8A6B-6CAE113ACE1B}" srcOrd="1" destOrd="0" presId="urn:microsoft.com/office/officeart/2008/layout/SquareAccentList"/>
    <dgm:cxn modelId="{A7DBB68B-B6A5-43F5-9730-20E41A22D23B}" type="presParOf" srcId="{8EF04841-2CF1-43B1-8A6B-6CAE113ACE1B}" destId="{33114BBE-A088-4710-A967-F364BB02C561}" srcOrd="0" destOrd="0" presId="urn:microsoft.com/office/officeart/2008/layout/SquareAccentList"/>
    <dgm:cxn modelId="{2D77B1B7-5C5F-427D-A3DA-F745656278CD}" type="presParOf" srcId="{33114BBE-A088-4710-A967-F364BB02C561}" destId="{81F8D0AD-9B41-4D89-9C9B-C38F340611D6}" srcOrd="0" destOrd="0" presId="urn:microsoft.com/office/officeart/2008/layout/SquareAccentList"/>
    <dgm:cxn modelId="{05984518-9609-4662-9C94-85F0F1A1FFA7}" type="presParOf" srcId="{33114BBE-A088-4710-A967-F364BB02C561}" destId="{23B3ECE2-3766-4825-AB3E-D64CED012D2E}" srcOrd="1" destOrd="0" presId="urn:microsoft.com/office/officeart/2008/layout/SquareAccentList"/>
    <dgm:cxn modelId="{3E51E95D-0B1F-4617-ACE6-43A7FF4A8E64}" type="presParOf" srcId="{8EF04841-2CF1-43B1-8A6B-6CAE113ACE1B}" destId="{5644A9DB-F466-497D-A165-8623532311CA}" srcOrd="1" destOrd="0" presId="urn:microsoft.com/office/officeart/2008/layout/SquareAccentList"/>
    <dgm:cxn modelId="{38BCD139-6D60-4E86-A61B-4848230AF475}" type="presParOf" srcId="{5644A9DB-F466-497D-A165-8623532311CA}" destId="{EFAC4A8D-508F-4414-9E4E-9209CDDA93E5}" srcOrd="0" destOrd="0" presId="urn:microsoft.com/office/officeart/2008/layout/SquareAccentList"/>
    <dgm:cxn modelId="{2A609829-9F32-469E-BD5F-A7D140A80C64}" type="presParOf" srcId="{5644A9DB-F466-497D-A165-8623532311CA}" destId="{DDC0EB13-7552-4DD6-A737-A7BE67A37F0B}" srcOrd="1" destOrd="0" presId="urn:microsoft.com/office/officeart/2008/layout/SquareAccentList"/>
    <dgm:cxn modelId="{947AA86D-B5CD-47AE-84F2-CEF9CC9C78F6}" type="presParOf" srcId="{8EF04841-2CF1-43B1-8A6B-6CAE113ACE1B}" destId="{9084F2D4-70D1-440E-8F5B-0AA96B52247F}" srcOrd="2" destOrd="0" presId="urn:microsoft.com/office/officeart/2008/layout/SquareAccentList"/>
    <dgm:cxn modelId="{1A64022D-0FDE-427D-80AE-B6A3966DD977}" type="presParOf" srcId="{9084F2D4-70D1-440E-8F5B-0AA96B52247F}" destId="{CEF129DF-DB48-462C-8A6E-783DC0B018BB}" srcOrd="0" destOrd="0" presId="urn:microsoft.com/office/officeart/2008/layout/SquareAccentList"/>
    <dgm:cxn modelId="{EEDDF6CD-B2BE-40AE-A844-024DC9D6EA25}" type="presParOf" srcId="{9084F2D4-70D1-440E-8F5B-0AA96B52247F}" destId="{6BE6A466-FED1-4C2E-800D-57E5A9FD4460}" srcOrd="1" destOrd="0" presId="urn:microsoft.com/office/officeart/2008/layout/SquareAccentList"/>
    <dgm:cxn modelId="{38675C45-3162-4BA7-A8EC-81083A72AF0D}" type="presParOf" srcId="{8EF04841-2CF1-43B1-8A6B-6CAE113ACE1B}" destId="{000DD533-82FD-4169-A350-FE6B91959052}" srcOrd="3" destOrd="0" presId="urn:microsoft.com/office/officeart/2008/layout/SquareAccentList"/>
    <dgm:cxn modelId="{3B40B955-B964-4B0F-9CA7-1488D40A92A2}" type="presParOf" srcId="{000DD533-82FD-4169-A350-FE6B91959052}" destId="{65D97D0D-9F7F-488C-8F43-D38F0C722C91}" srcOrd="0" destOrd="0" presId="urn:microsoft.com/office/officeart/2008/layout/SquareAccentList"/>
    <dgm:cxn modelId="{40C06360-CF14-48A4-AF01-82576B231198}" type="presParOf" srcId="{000DD533-82FD-4169-A350-FE6B91959052}" destId="{B741CD01-7368-44C7-9DCC-BB85392B149E}" srcOrd="1" destOrd="0" presId="urn:microsoft.com/office/officeart/2008/layout/SquareAccentList"/>
    <dgm:cxn modelId="{7F6AE35C-3245-4F88-AF79-378206DA117F}" type="presParOf" srcId="{8EF04841-2CF1-43B1-8A6B-6CAE113ACE1B}" destId="{D989FBB3-73E4-4EAD-9490-136315685AC6}" srcOrd="4" destOrd="0" presId="urn:microsoft.com/office/officeart/2008/layout/SquareAccentList"/>
    <dgm:cxn modelId="{B3FCEE26-970F-4661-B1F2-3EB192060EFB}" type="presParOf" srcId="{D989FBB3-73E4-4EAD-9490-136315685AC6}" destId="{ACE87173-4008-450C-9313-EB66D5B88F98}" srcOrd="0" destOrd="0" presId="urn:microsoft.com/office/officeart/2008/layout/SquareAccentList"/>
    <dgm:cxn modelId="{49787E04-AD4E-44A4-BBAA-E8C7C9C00B51}" type="presParOf" srcId="{D989FBB3-73E4-4EAD-9490-136315685AC6}" destId="{58E687F9-4AF0-45B2-8E9D-6E9EE667F2F5}" srcOrd="1" destOrd="0" presId="urn:microsoft.com/office/officeart/2008/layout/SquareAccentList"/>
    <dgm:cxn modelId="{B73A0AD7-8A35-467C-9089-2C840A3065AE}" type="presParOf" srcId="{8EF04841-2CF1-43B1-8A6B-6CAE113ACE1B}" destId="{AE03F0E4-6713-45A1-9F29-C851641DAED6}" srcOrd="5" destOrd="0" presId="urn:microsoft.com/office/officeart/2008/layout/SquareAccentList"/>
    <dgm:cxn modelId="{EA061669-9375-486A-B17B-9DDBEE55DF7B}" type="presParOf" srcId="{AE03F0E4-6713-45A1-9F29-C851641DAED6}" destId="{45B8C413-0212-4943-BEB9-0FE9607C856C}" srcOrd="0" destOrd="0" presId="urn:microsoft.com/office/officeart/2008/layout/SquareAccentList"/>
    <dgm:cxn modelId="{544BF6BD-55CC-482D-8517-2CDEB1354AB3}" type="presParOf" srcId="{AE03F0E4-6713-45A1-9F29-C851641DAED6}" destId="{ECEDD3F2-1F1E-424D-BC99-1D20A9C1F5ED}" srcOrd="1" destOrd="0" presId="urn:microsoft.com/office/officeart/2008/layout/SquareAccentList"/>
    <dgm:cxn modelId="{69D82712-3D95-44CF-A296-7DCF1A5590E0}" type="presParOf" srcId="{8EF04841-2CF1-43B1-8A6B-6CAE113ACE1B}" destId="{3F504FAC-DA05-4C7D-850E-796F98BC6160}" srcOrd="6" destOrd="0" presId="urn:microsoft.com/office/officeart/2008/layout/SquareAccentList"/>
    <dgm:cxn modelId="{C30B5801-6565-4BCE-81B6-7D28A3CB0FFA}" type="presParOf" srcId="{3F504FAC-DA05-4C7D-850E-796F98BC6160}" destId="{796A7F61-0BF2-4AB1-AFC0-1A5EF993A605}" srcOrd="0" destOrd="0" presId="urn:microsoft.com/office/officeart/2008/layout/SquareAccentList"/>
    <dgm:cxn modelId="{3E832E2A-12CB-4EF7-A9AF-6A973E54E8D9}" type="presParOf" srcId="{3F504FAC-DA05-4C7D-850E-796F98BC6160}" destId="{FF2AABEE-91F9-449D-8BCE-6F84D38538A2}" srcOrd="1" destOrd="0" presId="urn:microsoft.com/office/officeart/2008/layout/SquareAccentList"/>
    <dgm:cxn modelId="{2F4311DC-EE08-4DA4-B454-14D67F0F5421}" type="presParOf" srcId="{A5DB2D15-C841-4005-9D54-66E5AD17DDCD}" destId="{63BC9143-DD90-466D-A408-AF2DA07668E4}" srcOrd="1" destOrd="0" presId="urn:microsoft.com/office/officeart/2008/layout/SquareAccentList"/>
    <dgm:cxn modelId="{4209862A-3103-4B4F-8D01-653059F85760}" type="presParOf" srcId="{63BC9143-DD90-466D-A408-AF2DA07668E4}" destId="{3F8BC45A-06AD-4F6E-8312-B3D5D755CB5E}" srcOrd="0" destOrd="0" presId="urn:microsoft.com/office/officeart/2008/layout/SquareAccentList"/>
    <dgm:cxn modelId="{C46470DB-3DD5-4D50-99AF-B76099CF0988}" type="presParOf" srcId="{3F8BC45A-06AD-4F6E-8312-B3D5D755CB5E}" destId="{D9D94B5D-E4A2-4D66-A8EF-360F41752FCC}" srcOrd="0" destOrd="0" presId="urn:microsoft.com/office/officeart/2008/layout/SquareAccentList"/>
    <dgm:cxn modelId="{03933F8E-EE6F-434D-8913-6508155B3694}" type="presParOf" srcId="{3F8BC45A-06AD-4F6E-8312-B3D5D755CB5E}" destId="{3F56B2B9-48E7-4C6C-8DD4-CCCEF05EE9E7}" srcOrd="1" destOrd="0" presId="urn:microsoft.com/office/officeart/2008/layout/SquareAccentList"/>
    <dgm:cxn modelId="{9FAB2599-A2CC-4F8F-80D3-0FA556E99735}" type="presParOf" srcId="{3F8BC45A-06AD-4F6E-8312-B3D5D755CB5E}" destId="{41E14401-EC57-42CB-AB8D-ACD0FD3180FC}" srcOrd="2" destOrd="0" presId="urn:microsoft.com/office/officeart/2008/layout/SquareAccentList"/>
    <dgm:cxn modelId="{B394FABF-76AF-4F24-ABD7-AAAC39200E60}" type="presParOf" srcId="{63BC9143-DD90-466D-A408-AF2DA07668E4}" destId="{0E8BDCB3-D81C-4E99-B161-AA505D241395}" srcOrd="1" destOrd="0" presId="urn:microsoft.com/office/officeart/2008/layout/SquareAccentList"/>
    <dgm:cxn modelId="{CC597273-3A66-4905-9E12-8B0BE544DBF9}" type="presParOf" srcId="{0E8BDCB3-D81C-4E99-B161-AA505D241395}" destId="{3042D627-FB41-4CAA-A44F-2033514B4B7F}" srcOrd="0" destOrd="0" presId="urn:microsoft.com/office/officeart/2008/layout/SquareAccentList"/>
    <dgm:cxn modelId="{85DE607C-8C8A-49A9-8694-0047329ED54D}" type="presParOf" srcId="{3042D627-FB41-4CAA-A44F-2033514B4B7F}" destId="{F1EEC1C3-F59E-4DF3-A306-7BE13AE541F6}" srcOrd="0" destOrd="0" presId="urn:microsoft.com/office/officeart/2008/layout/SquareAccentList"/>
    <dgm:cxn modelId="{C98B98A5-8780-49C7-A530-8909EC539E25}" type="presParOf" srcId="{3042D627-FB41-4CAA-A44F-2033514B4B7F}" destId="{AF6017B7-FEAF-40CD-9A9E-F82058EC0CB8}" srcOrd="1" destOrd="0" presId="urn:microsoft.com/office/officeart/2008/layout/SquareAccentList"/>
    <dgm:cxn modelId="{ECB8E301-6AF3-412F-8F75-95A7461F7171}" type="presParOf" srcId="{0E8BDCB3-D81C-4E99-B161-AA505D241395}" destId="{21B55FD6-A1F0-4A0D-A17D-EF912B977090}" srcOrd="1" destOrd="0" presId="urn:microsoft.com/office/officeart/2008/layout/SquareAccentList"/>
    <dgm:cxn modelId="{FA1E0F62-99F6-4226-9D52-98358C4D85F2}" type="presParOf" srcId="{21B55FD6-A1F0-4A0D-A17D-EF912B977090}" destId="{7A1ADE3A-1226-42F0-91E8-CC888A4C5E2A}" srcOrd="0" destOrd="0" presId="urn:microsoft.com/office/officeart/2008/layout/SquareAccentList"/>
    <dgm:cxn modelId="{7DA700D9-7E06-42F2-B6EE-2CD8205DB573}" type="presParOf" srcId="{21B55FD6-A1F0-4A0D-A17D-EF912B977090}" destId="{A5C80C0B-32C0-4472-ABFE-534E19EBBD7F}" srcOrd="1" destOrd="0" presId="urn:microsoft.com/office/officeart/2008/layout/SquareAccentList"/>
    <dgm:cxn modelId="{AAF84102-C6EC-4521-88F7-035A4F5A3B75}" type="presParOf" srcId="{0E8BDCB3-D81C-4E99-B161-AA505D241395}" destId="{5C07CE90-273A-4F28-A356-BABB19267DA9}" srcOrd="2" destOrd="0" presId="urn:microsoft.com/office/officeart/2008/layout/SquareAccentList"/>
    <dgm:cxn modelId="{58799203-2929-48EB-BD2B-3646C0916D3A}" type="presParOf" srcId="{5C07CE90-273A-4F28-A356-BABB19267DA9}" destId="{920B9452-4BCB-42D4-AA0D-38A51E7AD768}" srcOrd="0" destOrd="0" presId="urn:microsoft.com/office/officeart/2008/layout/SquareAccentList"/>
    <dgm:cxn modelId="{297384E5-388E-42D7-B7CF-9B662FAB9675}" type="presParOf" srcId="{5C07CE90-273A-4F28-A356-BABB19267DA9}" destId="{24A64F06-08AB-4C2D-AFB2-E3AB96C32E58}" srcOrd="1" destOrd="0" presId="urn:microsoft.com/office/officeart/2008/layout/SquareAccentList"/>
    <dgm:cxn modelId="{9517505D-817A-46D5-AA73-8F83BCAE71CD}" type="presParOf" srcId="{0E8BDCB3-D81C-4E99-B161-AA505D241395}" destId="{E0494D4D-EB99-4FEF-9A05-6A32E33BC2BA}" srcOrd="3" destOrd="0" presId="urn:microsoft.com/office/officeart/2008/layout/SquareAccentList"/>
    <dgm:cxn modelId="{503A0FFD-427B-4629-9299-8FECC99CDF3D}" type="presParOf" srcId="{E0494D4D-EB99-4FEF-9A05-6A32E33BC2BA}" destId="{EDA5691B-B366-4B3E-859C-2D9225A11FF2}" srcOrd="0" destOrd="0" presId="urn:microsoft.com/office/officeart/2008/layout/SquareAccentList"/>
    <dgm:cxn modelId="{DAEAE0D4-EDD8-4F9F-832E-17C0E6156636}" type="presParOf" srcId="{E0494D4D-EB99-4FEF-9A05-6A32E33BC2BA}" destId="{169A6874-96B8-4909-94B1-AD745D067C9B}" srcOrd="1" destOrd="0" presId="urn:microsoft.com/office/officeart/2008/layout/SquareAccentList"/>
    <dgm:cxn modelId="{96A0B33C-4C43-477F-B3A6-9B9657C4B5A5}" type="presParOf" srcId="{0E8BDCB3-D81C-4E99-B161-AA505D241395}" destId="{1F6B6668-B179-4165-94EA-81912100F5C9}" srcOrd="4" destOrd="0" presId="urn:microsoft.com/office/officeart/2008/layout/SquareAccentList"/>
    <dgm:cxn modelId="{3AF548CE-E640-4DCA-9668-635348A65E47}" type="presParOf" srcId="{1F6B6668-B179-4165-94EA-81912100F5C9}" destId="{3A3E9CEE-30C1-4C1F-A758-21C237AAA0A0}" srcOrd="0" destOrd="0" presId="urn:microsoft.com/office/officeart/2008/layout/SquareAccentList"/>
    <dgm:cxn modelId="{6047C3C9-0B24-40B4-A3C5-934CF6590207}" type="presParOf" srcId="{1F6B6668-B179-4165-94EA-81912100F5C9}" destId="{B3158043-C130-49F6-83BB-3A9C9F41A768}" srcOrd="1" destOrd="0" presId="urn:microsoft.com/office/officeart/2008/layout/SquareAccentList"/>
    <dgm:cxn modelId="{4858373E-54E6-4E60-9A8C-6E784F3ACC80}" type="presParOf" srcId="{0E8BDCB3-D81C-4E99-B161-AA505D241395}" destId="{689BC682-C060-450B-9548-8C1A9D0E77A9}" srcOrd="5" destOrd="0" presId="urn:microsoft.com/office/officeart/2008/layout/SquareAccentList"/>
    <dgm:cxn modelId="{C069EC52-B822-419B-8987-732090C450EF}" type="presParOf" srcId="{689BC682-C060-450B-9548-8C1A9D0E77A9}" destId="{28776823-FDBC-46C3-9128-F62838946C1D}" srcOrd="0" destOrd="0" presId="urn:microsoft.com/office/officeart/2008/layout/SquareAccentList"/>
    <dgm:cxn modelId="{CE068EAA-5A35-40CE-B37C-81E93FC9322A}" type="presParOf" srcId="{689BC682-C060-450B-9548-8C1A9D0E77A9}" destId="{A6606795-B059-44BC-BA33-C03C634390AA}" srcOrd="1" destOrd="0" presId="urn:microsoft.com/office/officeart/2008/layout/SquareAccentList"/>
    <dgm:cxn modelId="{085A5295-6D90-4876-9D59-AEC119C4CDA4}" type="presParOf" srcId="{0E8BDCB3-D81C-4E99-B161-AA505D241395}" destId="{B28E9417-6204-4967-951E-323A439896B9}" srcOrd="6" destOrd="0" presId="urn:microsoft.com/office/officeart/2008/layout/SquareAccentList"/>
    <dgm:cxn modelId="{483B6922-FAEA-4F9A-A15B-059EAA2BE5FF}" type="presParOf" srcId="{B28E9417-6204-4967-951E-323A439896B9}" destId="{9434F67C-F2C2-494D-8B2F-73A34C4A6044}" srcOrd="0" destOrd="0" presId="urn:microsoft.com/office/officeart/2008/layout/SquareAccentList"/>
    <dgm:cxn modelId="{2E2CE9CD-6AD8-4E9A-9A02-30A8CBB3709A}" type="presParOf" srcId="{B28E9417-6204-4967-951E-323A439896B9}" destId="{AB336F81-B7D4-42D0-AAC0-A6FCF5062488}" srcOrd="1" destOrd="0" presId="urn:microsoft.com/office/officeart/2008/layout/SquareAccentList"/>
  </dgm:cxnLst>
  <dgm:bg/>
  <dgm:whole>
    <a:ln>
      <a:solidFill>
        <a:srgbClr val="8FA971"/>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EA61F9-5BC9-4A85-98A9-B5B0E815E99D}"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s-ES"/>
        </a:p>
      </dgm:t>
    </dgm:pt>
    <dgm:pt modelId="{4BA22596-35E7-43EB-A0C9-324D4D609C3D}">
      <dgm:prSet phldrT="[Texto]"/>
      <dgm:spPr/>
      <dgm:t>
        <a:bodyPr/>
        <a:lstStyle/>
        <a:p>
          <a:r>
            <a:rPr lang="es-ES" b="1" dirty="0"/>
            <a:t>IDEAS CLAVE DE APRENDIZAJE SIGNIFICATIVO (AS) </a:t>
          </a:r>
        </a:p>
      </dgm:t>
    </dgm:pt>
    <dgm:pt modelId="{4AF6AB58-7F44-4850-8D99-069399C6CBB8}" type="parTrans" cxnId="{CD685700-BE8A-45D9-BB00-7B3C36EA1214}">
      <dgm:prSet/>
      <dgm:spPr/>
      <dgm:t>
        <a:bodyPr/>
        <a:lstStyle/>
        <a:p>
          <a:endParaRPr lang="es-ES"/>
        </a:p>
      </dgm:t>
    </dgm:pt>
    <dgm:pt modelId="{8E310CE4-06C2-4638-9FA1-A339A4F57FB3}" type="sibTrans" cxnId="{CD685700-BE8A-45D9-BB00-7B3C36EA1214}">
      <dgm:prSet/>
      <dgm:spPr/>
      <dgm:t>
        <a:bodyPr/>
        <a:lstStyle/>
        <a:p>
          <a:endParaRPr lang="es-ES"/>
        </a:p>
      </dgm:t>
    </dgm:pt>
    <dgm:pt modelId="{FE54E041-4CA2-4D5D-A526-17B5111985A3}">
      <dgm:prSet phldrT="[Texto]"/>
      <dgm:spPr/>
      <dgm:t>
        <a:bodyPr/>
        <a:lstStyle/>
        <a:p>
          <a:r>
            <a:rPr lang="es-ES" dirty="0"/>
            <a:t>ANTECEDENTES</a:t>
          </a:r>
        </a:p>
      </dgm:t>
    </dgm:pt>
    <dgm:pt modelId="{F8E24EF1-3B55-4F75-A906-2877366771F4}" type="parTrans" cxnId="{AF45A0EF-6682-4303-8703-8F8584198DAD}">
      <dgm:prSet/>
      <dgm:spPr/>
      <dgm:t>
        <a:bodyPr/>
        <a:lstStyle/>
        <a:p>
          <a:endParaRPr lang="es-ES"/>
        </a:p>
      </dgm:t>
    </dgm:pt>
    <dgm:pt modelId="{BA0A6A10-D713-4AB4-8C13-FE9BC43841FB}" type="sibTrans" cxnId="{AF45A0EF-6682-4303-8703-8F8584198DAD}">
      <dgm:prSet/>
      <dgm:spPr/>
      <dgm:t>
        <a:bodyPr/>
        <a:lstStyle/>
        <a:p>
          <a:endParaRPr lang="es-ES"/>
        </a:p>
      </dgm:t>
    </dgm:pt>
    <dgm:pt modelId="{DFEDAE15-79F8-4B0B-B2CF-ADBB905EC69F}">
      <dgm:prSet phldrT="[Texto]"/>
      <dgm:spPr/>
      <dgm:t>
        <a:bodyPr/>
        <a:lstStyle/>
        <a:p>
          <a:r>
            <a:rPr lang="es-ES" dirty="0"/>
            <a:t>EDUCACIÓN S. XXI</a:t>
          </a:r>
        </a:p>
      </dgm:t>
    </dgm:pt>
    <dgm:pt modelId="{7A9F47C7-D707-4875-AA50-1800759D0344}" type="parTrans" cxnId="{777ACF8A-E748-467A-BDD0-DDF54DFAC9D4}">
      <dgm:prSet/>
      <dgm:spPr/>
      <dgm:t>
        <a:bodyPr/>
        <a:lstStyle/>
        <a:p>
          <a:endParaRPr lang="es-ES"/>
        </a:p>
      </dgm:t>
    </dgm:pt>
    <dgm:pt modelId="{EACCBE8D-848F-4769-A0F6-293071ACFC4D}" type="sibTrans" cxnId="{777ACF8A-E748-467A-BDD0-DDF54DFAC9D4}">
      <dgm:prSet/>
      <dgm:spPr/>
      <dgm:t>
        <a:bodyPr/>
        <a:lstStyle/>
        <a:p>
          <a:endParaRPr lang="es-ES"/>
        </a:p>
      </dgm:t>
    </dgm:pt>
    <dgm:pt modelId="{3CF754C8-597F-44D7-843B-4F0713EB2D01}">
      <dgm:prSet phldrT="[Texto]"/>
      <dgm:spPr/>
      <dgm:t>
        <a:bodyPr/>
        <a:lstStyle/>
        <a:p>
          <a:r>
            <a:rPr lang="es-ES" dirty="0"/>
            <a:t>TEORÍA AS-REFERENTES</a:t>
          </a:r>
        </a:p>
      </dgm:t>
    </dgm:pt>
    <dgm:pt modelId="{63046AF9-B580-4D43-BDE0-DDFFC230AC8B}" type="parTrans" cxnId="{A918D3D6-E8F5-453D-95F2-4A66B3B1CE6E}">
      <dgm:prSet/>
      <dgm:spPr/>
      <dgm:t>
        <a:bodyPr/>
        <a:lstStyle/>
        <a:p>
          <a:endParaRPr lang="es-ES"/>
        </a:p>
      </dgm:t>
    </dgm:pt>
    <dgm:pt modelId="{A36BF242-61D5-4C17-838B-A790892D8421}" type="sibTrans" cxnId="{A918D3D6-E8F5-453D-95F2-4A66B3B1CE6E}">
      <dgm:prSet/>
      <dgm:spPr/>
      <dgm:t>
        <a:bodyPr/>
        <a:lstStyle/>
        <a:p>
          <a:endParaRPr lang="es-ES"/>
        </a:p>
      </dgm:t>
    </dgm:pt>
    <dgm:pt modelId="{F1664BBF-41C2-478C-B8E3-9934F76E3E19}">
      <dgm:prSet phldrT="[Texto]"/>
      <dgm:spPr/>
      <dgm:t>
        <a:bodyPr/>
        <a:lstStyle/>
        <a:p>
          <a:r>
            <a:rPr lang="es-ES" b="1" dirty="0"/>
            <a:t>APLICACIÓN AS EN EDUCACIÓN SUPERIOR</a:t>
          </a:r>
        </a:p>
      </dgm:t>
    </dgm:pt>
    <dgm:pt modelId="{76E4AAF9-E0AF-4DAC-B182-D0F294F1E15F}" type="parTrans" cxnId="{4E44A2BC-B12A-4F58-A26F-ECC0EC15DEB8}">
      <dgm:prSet/>
      <dgm:spPr/>
      <dgm:t>
        <a:bodyPr/>
        <a:lstStyle/>
        <a:p>
          <a:endParaRPr lang="es-ES"/>
        </a:p>
      </dgm:t>
    </dgm:pt>
    <dgm:pt modelId="{CEB8AD48-1450-4BEB-919B-EED15BA4C315}" type="sibTrans" cxnId="{4E44A2BC-B12A-4F58-A26F-ECC0EC15DEB8}">
      <dgm:prSet/>
      <dgm:spPr/>
      <dgm:t>
        <a:bodyPr/>
        <a:lstStyle/>
        <a:p>
          <a:endParaRPr lang="es-ES"/>
        </a:p>
      </dgm:t>
    </dgm:pt>
    <dgm:pt modelId="{BEA8840D-B11B-4DBB-A113-5E6ED12E126F}">
      <dgm:prSet phldrT="[Texto]"/>
      <dgm:spPr/>
      <dgm:t>
        <a:bodyPr/>
        <a:lstStyle/>
        <a:p>
          <a:r>
            <a:rPr lang="es-ES" dirty="0"/>
            <a:t>MMCC: QUÉ NO SON</a:t>
          </a:r>
        </a:p>
      </dgm:t>
    </dgm:pt>
    <dgm:pt modelId="{5DA1CF5A-91CA-4004-9A6C-C64558D73AF6}" type="parTrans" cxnId="{E4B894C2-B24E-4B7A-AF82-41B85A43B691}">
      <dgm:prSet/>
      <dgm:spPr/>
      <dgm:t>
        <a:bodyPr/>
        <a:lstStyle/>
        <a:p>
          <a:endParaRPr lang="es-ES"/>
        </a:p>
      </dgm:t>
    </dgm:pt>
    <dgm:pt modelId="{6A2A434A-0654-4827-B340-F435EE730BA0}" type="sibTrans" cxnId="{E4B894C2-B24E-4B7A-AF82-41B85A43B691}">
      <dgm:prSet/>
      <dgm:spPr/>
      <dgm:t>
        <a:bodyPr/>
        <a:lstStyle/>
        <a:p>
          <a:endParaRPr lang="es-ES"/>
        </a:p>
      </dgm:t>
    </dgm:pt>
    <dgm:pt modelId="{FCDBD908-2A07-469A-9A7E-B189197FC23D}">
      <dgm:prSet phldrT="[Texto]"/>
      <dgm:spPr/>
      <dgm:t>
        <a:bodyPr/>
        <a:lstStyle/>
        <a:p>
          <a:r>
            <a:rPr lang="es-ES" dirty="0"/>
            <a:t>PRÁCTICA DE MMCC</a:t>
          </a:r>
        </a:p>
      </dgm:t>
    </dgm:pt>
    <dgm:pt modelId="{D4836152-ADAA-44BD-B006-1C634DEB506F}" type="parTrans" cxnId="{2A880FA2-BB08-45B2-B74D-AFBFD490AF96}">
      <dgm:prSet/>
      <dgm:spPr/>
      <dgm:t>
        <a:bodyPr/>
        <a:lstStyle/>
        <a:p>
          <a:endParaRPr lang="es-ES"/>
        </a:p>
      </dgm:t>
    </dgm:pt>
    <dgm:pt modelId="{AA57EC5E-0CBF-4183-9943-DDA47A870E39}" type="sibTrans" cxnId="{2A880FA2-BB08-45B2-B74D-AFBFD490AF96}">
      <dgm:prSet/>
      <dgm:spPr/>
      <dgm:t>
        <a:bodyPr/>
        <a:lstStyle/>
        <a:p>
          <a:endParaRPr lang="es-ES"/>
        </a:p>
      </dgm:t>
    </dgm:pt>
    <dgm:pt modelId="{10D7B12C-066B-4D89-8D81-344DBBB699BB}">
      <dgm:prSet phldrT="[Texto]"/>
      <dgm:spPr/>
      <dgm:t>
        <a:bodyPr/>
        <a:lstStyle/>
        <a:p>
          <a:r>
            <a:rPr lang="es-ES" dirty="0"/>
            <a:t>MMCC: QUÉ SON</a:t>
          </a:r>
        </a:p>
      </dgm:t>
    </dgm:pt>
    <dgm:pt modelId="{DCF8E0E1-36F3-4A64-B0E0-EF1CC3084152}" type="parTrans" cxnId="{CEC2DBCC-603B-4FC4-AB44-B7DB9C6E4B23}">
      <dgm:prSet/>
      <dgm:spPr/>
      <dgm:t>
        <a:bodyPr/>
        <a:lstStyle/>
        <a:p>
          <a:endParaRPr lang="es-ES"/>
        </a:p>
      </dgm:t>
    </dgm:pt>
    <dgm:pt modelId="{330E9DD4-92CD-4EED-B41F-7E3792A9C8EB}" type="sibTrans" cxnId="{CEC2DBCC-603B-4FC4-AB44-B7DB9C6E4B23}">
      <dgm:prSet/>
      <dgm:spPr/>
      <dgm:t>
        <a:bodyPr/>
        <a:lstStyle/>
        <a:p>
          <a:endParaRPr lang="es-ES"/>
        </a:p>
      </dgm:t>
    </dgm:pt>
    <dgm:pt modelId="{85BE84A4-2783-40D2-91C7-4D4631936742}">
      <dgm:prSet phldrT="[Texto]"/>
      <dgm:spPr/>
      <dgm:t>
        <a:bodyPr/>
        <a:lstStyle/>
        <a:p>
          <a:r>
            <a:rPr lang="es-ES" dirty="0"/>
            <a:t>POSICIONAMIENTO</a:t>
          </a:r>
        </a:p>
      </dgm:t>
    </dgm:pt>
    <dgm:pt modelId="{ED4CE097-17FA-491D-B82B-E713E756242E}" type="parTrans" cxnId="{03D376AE-9E25-4E77-80BB-DA188FA9A638}">
      <dgm:prSet/>
      <dgm:spPr/>
      <dgm:t>
        <a:bodyPr/>
        <a:lstStyle/>
        <a:p>
          <a:endParaRPr lang="es-ES"/>
        </a:p>
      </dgm:t>
    </dgm:pt>
    <dgm:pt modelId="{DE4F5F25-335B-4211-9AFA-8819139762AB}" type="sibTrans" cxnId="{03D376AE-9E25-4E77-80BB-DA188FA9A638}">
      <dgm:prSet/>
      <dgm:spPr/>
      <dgm:t>
        <a:bodyPr/>
        <a:lstStyle/>
        <a:p>
          <a:endParaRPr lang="es-ES"/>
        </a:p>
      </dgm:t>
    </dgm:pt>
    <dgm:pt modelId="{04620C6A-99F7-40F4-AD10-DC88B5B00176}">
      <dgm:prSet phldrT="[Texto]"/>
      <dgm:spPr/>
      <dgm:t>
        <a:bodyPr/>
        <a:lstStyle/>
        <a:p>
          <a:r>
            <a:rPr lang="es-ES" dirty="0"/>
            <a:t>UTILIDAD DE MMCC</a:t>
          </a:r>
        </a:p>
      </dgm:t>
    </dgm:pt>
    <dgm:pt modelId="{8BF3D28C-805F-474B-B6ED-E41CE62A02DE}" type="parTrans" cxnId="{CD2F766C-2A07-4EB0-9D1A-F9CCDF954054}">
      <dgm:prSet/>
      <dgm:spPr/>
      <dgm:t>
        <a:bodyPr/>
        <a:lstStyle/>
        <a:p>
          <a:endParaRPr lang="es-ES"/>
        </a:p>
      </dgm:t>
    </dgm:pt>
    <dgm:pt modelId="{4A1F4AB6-596F-4B90-8525-922EFC4B4167}" type="sibTrans" cxnId="{CD2F766C-2A07-4EB0-9D1A-F9CCDF954054}">
      <dgm:prSet/>
      <dgm:spPr/>
      <dgm:t>
        <a:bodyPr/>
        <a:lstStyle/>
        <a:p>
          <a:endParaRPr lang="es-ES"/>
        </a:p>
      </dgm:t>
    </dgm:pt>
    <dgm:pt modelId="{ADEA75EA-E618-448C-8C9C-47A103EA24B4}">
      <dgm:prSet phldrT="[Texto]"/>
      <dgm:spPr/>
      <dgm:t>
        <a:bodyPr/>
        <a:lstStyle/>
        <a:p>
          <a:r>
            <a:rPr lang="es-ES" dirty="0"/>
            <a:t>PROCEDIMIENTO EN EL AULA</a:t>
          </a:r>
        </a:p>
      </dgm:t>
    </dgm:pt>
    <dgm:pt modelId="{F1B45CA6-0058-49EE-9AC2-212B9D60695C}" type="parTrans" cxnId="{9E3BA75F-B163-4568-9772-0999133CF893}">
      <dgm:prSet/>
      <dgm:spPr/>
      <dgm:t>
        <a:bodyPr/>
        <a:lstStyle/>
        <a:p>
          <a:endParaRPr lang="es-ES"/>
        </a:p>
      </dgm:t>
    </dgm:pt>
    <dgm:pt modelId="{8A7333CC-BEDB-4D8D-B456-B650023720F0}" type="sibTrans" cxnId="{9E3BA75F-B163-4568-9772-0999133CF893}">
      <dgm:prSet/>
      <dgm:spPr/>
      <dgm:t>
        <a:bodyPr/>
        <a:lstStyle/>
        <a:p>
          <a:endParaRPr lang="es-ES"/>
        </a:p>
      </dgm:t>
    </dgm:pt>
    <dgm:pt modelId="{705D42F8-279A-47E7-ABD0-BF2369F5D46E}">
      <dgm:prSet phldrT="[Texto]"/>
      <dgm:spPr/>
      <dgm:t>
        <a:bodyPr/>
        <a:lstStyle/>
        <a:p>
          <a:r>
            <a:rPr lang="es-ES" dirty="0"/>
            <a:t>APLICACIONES DE MMCC</a:t>
          </a:r>
        </a:p>
      </dgm:t>
    </dgm:pt>
    <dgm:pt modelId="{0837CA69-F47C-4C0A-8CDF-048A31009984}" type="parTrans" cxnId="{49C7D91A-4F4F-4B4E-8AF4-CC5AD068E2EC}">
      <dgm:prSet/>
      <dgm:spPr/>
      <dgm:t>
        <a:bodyPr/>
        <a:lstStyle/>
        <a:p>
          <a:endParaRPr lang="es-ES"/>
        </a:p>
      </dgm:t>
    </dgm:pt>
    <dgm:pt modelId="{F3894CCB-F462-4641-A490-40B99D1795D7}" type="sibTrans" cxnId="{49C7D91A-4F4F-4B4E-8AF4-CC5AD068E2EC}">
      <dgm:prSet/>
      <dgm:spPr/>
      <dgm:t>
        <a:bodyPr/>
        <a:lstStyle/>
        <a:p>
          <a:endParaRPr lang="es-ES"/>
        </a:p>
      </dgm:t>
    </dgm:pt>
    <dgm:pt modelId="{0A97FAD5-A757-40E8-BEF3-8648D138DBDA}">
      <dgm:prSet phldrT="[Texto]"/>
      <dgm:spPr/>
      <dgm:t>
        <a:bodyPr/>
        <a:lstStyle/>
        <a:p>
          <a:r>
            <a:rPr lang="es-ES" dirty="0"/>
            <a:t>EJEMPLOS EN ES</a:t>
          </a:r>
        </a:p>
      </dgm:t>
    </dgm:pt>
    <dgm:pt modelId="{C7FBC414-A6BB-4106-8195-44499580CF23}" type="parTrans" cxnId="{203485C9-7FA1-46EF-AC30-9B1216E2D284}">
      <dgm:prSet/>
      <dgm:spPr/>
      <dgm:t>
        <a:bodyPr/>
        <a:lstStyle/>
        <a:p>
          <a:endParaRPr lang="es-ES"/>
        </a:p>
      </dgm:t>
    </dgm:pt>
    <dgm:pt modelId="{32EA489A-9EED-4305-8A21-33EC288A989C}" type="sibTrans" cxnId="{203485C9-7FA1-46EF-AC30-9B1216E2D284}">
      <dgm:prSet/>
      <dgm:spPr/>
      <dgm:t>
        <a:bodyPr/>
        <a:lstStyle/>
        <a:p>
          <a:endParaRPr lang="es-ES"/>
        </a:p>
      </dgm:t>
    </dgm:pt>
    <dgm:pt modelId="{473C056D-8BCE-491D-B105-8AA5D21751B0}">
      <dgm:prSet phldrT="[Texto]"/>
      <dgm:spPr/>
      <dgm:t>
        <a:bodyPr/>
        <a:lstStyle/>
        <a:p>
          <a:r>
            <a:rPr lang="es-ES" dirty="0"/>
            <a:t>ODS Y SOSTENIBILIDAD</a:t>
          </a:r>
        </a:p>
      </dgm:t>
    </dgm:pt>
    <dgm:pt modelId="{D3CB8430-614C-4791-9BB5-A2CEC578792A}" type="parTrans" cxnId="{A2C1BC4A-FEA5-46E3-B70B-CF8615EAAEE7}">
      <dgm:prSet/>
      <dgm:spPr/>
      <dgm:t>
        <a:bodyPr/>
        <a:lstStyle/>
        <a:p>
          <a:endParaRPr lang="es-ES"/>
        </a:p>
      </dgm:t>
    </dgm:pt>
    <dgm:pt modelId="{9E11CF8B-F17A-4E8A-94E5-8CCD86FE43FD}" type="sibTrans" cxnId="{A2C1BC4A-FEA5-46E3-B70B-CF8615EAAEE7}">
      <dgm:prSet/>
      <dgm:spPr/>
      <dgm:t>
        <a:bodyPr/>
        <a:lstStyle/>
        <a:p>
          <a:endParaRPr lang="es-ES"/>
        </a:p>
      </dgm:t>
    </dgm:pt>
    <dgm:pt modelId="{FEB197DA-A2F6-4D31-86A1-6924D4BD7DC7}">
      <dgm:prSet phldrT="[Texto]"/>
      <dgm:spPr/>
      <dgm:t>
        <a:bodyPr/>
        <a:lstStyle/>
        <a:p>
          <a:r>
            <a:rPr lang="es-ES" dirty="0"/>
            <a:t>ERRORES CONCEPTUALES</a:t>
          </a:r>
        </a:p>
      </dgm:t>
    </dgm:pt>
    <dgm:pt modelId="{8C3D4CF3-B2DC-4785-8A91-FEED85E0DF8C}" type="parTrans" cxnId="{E8E4DD1B-8EC6-48FB-964D-0F1DDDB9C6A5}">
      <dgm:prSet/>
      <dgm:spPr/>
      <dgm:t>
        <a:bodyPr/>
        <a:lstStyle/>
        <a:p>
          <a:endParaRPr lang="es-ES"/>
        </a:p>
      </dgm:t>
    </dgm:pt>
    <dgm:pt modelId="{B013723D-7958-4126-984A-2F93DA960B87}" type="sibTrans" cxnId="{E8E4DD1B-8EC6-48FB-964D-0F1DDDB9C6A5}">
      <dgm:prSet/>
      <dgm:spPr/>
      <dgm:t>
        <a:bodyPr/>
        <a:lstStyle/>
        <a:p>
          <a:endParaRPr lang="es-ES"/>
        </a:p>
      </dgm:t>
    </dgm:pt>
    <dgm:pt modelId="{256B0FD3-7CA8-4B5D-94C4-2604C4AB7513}">
      <dgm:prSet phldrT="[Texto]"/>
      <dgm:spPr/>
      <dgm:t>
        <a:bodyPr/>
        <a:lstStyle/>
        <a:p>
          <a:r>
            <a:rPr lang="es-ES" dirty="0"/>
            <a:t>EVALUACIÓN AUTÉNTICA</a:t>
          </a:r>
        </a:p>
      </dgm:t>
    </dgm:pt>
    <dgm:pt modelId="{7D4E9264-FB3D-4514-9A79-2E1710C75FBC}" type="parTrans" cxnId="{13426DCC-F69D-40E2-BA47-1E6A7EF00505}">
      <dgm:prSet/>
      <dgm:spPr/>
      <dgm:t>
        <a:bodyPr/>
        <a:lstStyle/>
        <a:p>
          <a:endParaRPr lang="es-ES"/>
        </a:p>
      </dgm:t>
    </dgm:pt>
    <dgm:pt modelId="{F193A0C9-EAB2-4E15-832A-CA745EBCD6B8}" type="sibTrans" cxnId="{13426DCC-F69D-40E2-BA47-1E6A7EF00505}">
      <dgm:prSet/>
      <dgm:spPr/>
      <dgm:t>
        <a:bodyPr/>
        <a:lstStyle/>
        <a:p>
          <a:endParaRPr lang="es-ES"/>
        </a:p>
      </dgm:t>
    </dgm:pt>
    <dgm:pt modelId="{A5DB2D15-C841-4005-9D54-66E5AD17DDCD}" type="pres">
      <dgm:prSet presAssocID="{73EA61F9-5BC9-4A85-98A9-B5B0E815E99D}" presName="layout" presStyleCnt="0">
        <dgm:presLayoutVars>
          <dgm:chMax/>
          <dgm:chPref/>
          <dgm:dir/>
          <dgm:resizeHandles/>
        </dgm:presLayoutVars>
      </dgm:prSet>
      <dgm:spPr/>
    </dgm:pt>
    <dgm:pt modelId="{05F49E77-6074-45FC-A93F-4A67128D1129}" type="pres">
      <dgm:prSet presAssocID="{4BA22596-35E7-43EB-A0C9-324D4D609C3D}" presName="root" presStyleCnt="0">
        <dgm:presLayoutVars>
          <dgm:chMax/>
          <dgm:chPref/>
        </dgm:presLayoutVars>
      </dgm:prSet>
      <dgm:spPr/>
    </dgm:pt>
    <dgm:pt modelId="{FFDD2501-996D-4BA2-A7FB-FDC68E1D9E10}" type="pres">
      <dgm:prSet presAssocID="{4BA22596-35E7-43EB-A0C9-324D4D609C3D}" presName="rootComposite" presStyleCnt="0">
        <dgm:presLayoutVars/>
      </dgm:prSet>
      <dgm:spPr/>
    </dgm:pt>
    <dgm:pt modelId="{A2AE9849-86F2-4B66-8C54-836F6F72539B}" type="pres">
      <dgm:prSet presAssocID="{4BA22596-35E7-43EB-A0C9-324D4D609C3D}" presName="ParentAccent" presStyleLbl="alignNode1" presStyleIdx="0" presStyleCnt="2"/>
      <dgm:spPr/>
    </dgm:pt>
    <dgm:pt modelId="{3FDB2004-FA73-45ED-AF75-C51B5629932A}" type="pres">
      <dgm:prSet presAssocID="{4BA22596-35E7-43EB-A0C9-324D4D609C3D}" presName="ParentSmallAccent" presStyleLbl="fgAcc1" presStyleIdx="0" presStyleCnt="2"/>
      <dgm:spPr/>
    </dgm:pt>
    <dgm:pt modelId="{CEB5CE32-3439-4041-8310-0C3BA02FE156}" type="pres">
      <dgm:prSet presAssocID="{4BA22596-35E7-43EB-A0C9-324D4D609C3D}" presName="Parent" presStyleLbl="revTx" presStyleIdx="0" presStyleCnt="16">
        <dgm:presLayoutVars>
          <dgm:chMax/>
          <dgm:chPref val="4"/>
          <dgm:bulletEnabled val="1"/>
        </dgm:presLayoutVars>
      </dgm:prSet>
      <dgm:spPr/>
    </dgm:pt>
    <dgm:pt modelId="{8EF04841-2CF1-43B1-8A6B-6CAE113ACE1B}" type="pres">
      <dgm:prSet presAssocID="{4BA22596-35E7-43EB-A0C9-324D4D609C3D}" presName="childShape" presStyleCnt="0">
        <dgm:presLayoutVars>
          <dgm:chMax val="0"/>
          <dgm:chPref val="0"/>
        </dgm:presLayoutVars>
      </dgm:prSet>
      <dgm:spPr/>
    </dgm:pt>
    <dgm:pt modelId="{33114BBE-A088-4710-A967-F364BB02C561}" type="pres">
      <dgm:prSet presAssocID="{FE54E041-4CA2-4D5D-A526-17B5111985A3}" presName="childComposite" presStyleCnt="0">
        <dgm:presLayoutVars>
          <dgm:chMax val="0"/>
          <dgm:chPref val="0"/>
        </dgm:presLayoutVars>
      </dgm:prSet>
      <dgm:spPr/>
    </dgm:pt>
    <dgm:pt modelId="{81F8D0AD-9B41-4D89-9C9B-C38F340611D6}" type="pres">
      <dgm:prSet presAssocID="{FE54E041-4CA2-4D5D-A526-17B5111985A3}" presName="ChildAccent" presStyleLbl="solidFgAcc1" presStyleIdx="0" presStyleCnt="14"/>
      <dgm:spPr/>
    </dgm:pt>
    <dgm:pt modelId="{23B3ECE2-3766-4825-AB3E-D64CED012D2E}" type="pres">
      <dgm:prSet presAssocID="{FE54E041-4CA2-4D5D-A526-17B5111985A3}" presName="Child" presStyleLbl="revTx" presStyleIdx="1" presStyleCnt="16">
        <dgm:presLayoutVars>
          <dgm:chMax val="0"/>
          <dgm:chPref val="0"/>
          <dgm:bulletEnabled val="1"/>
        </dgm:presLayoutVars>
      </dgm:prSet>
      <dgm:spPr/>
    </dgm:pt>
    <dgm:pt modelId="{5644A9DB-F466-497D-A165-8623532311CA}" type="pres">
      <dgm:prSet presAssocID="{DFEDAE15-79F8-4B0B-B2CF-ADBB905EC69F}" presName="childComposite" presStyleCnt="0">
        <dgm:presLayoutVars>
          <dgm:chMax val="0"/>
          <dgm:chPref val="0"/>
        </dgm:presLayoutVars>
      </dgm:prSet>
      <dgm:spPr/>
    </dgm:pt>
    <dgm:pt modelId="{EFAC4A8D-508F-4414-9E4E-9209CDDA93E5}" type="pres">
      <dgm:prSet presAssocID="{DFEDAE15-79F8-4B0B-B2CF-ADBB905EC69F}" presName="ChildAccent" presStyleLbl="solidFgAcc1" presStyleIdx="1" presStyleCnt="14"/>
      <dgm:spPr/>
    </dgm:pt>
    <dgm:pt modelId="{DDC0EB13-7552-4DD6-A737-A7BE67A37F0B}" type="pres">
      <dgm:prSet presAssocID="{DFEDAE15-79F8-4B0B-B2CF-ADBB905EC69F}" presName="Child" presStyleLbl="revTx" presStyleIdx="2" presStyleCnt="16">
        <dgm:presLayoutVars>
          <dgm:chMax val="0"/>
          <dgm:chPref val="0"/>
          <dgm:bulletEnabled val="1"/>
        </dgm:presLayoutVars>
      </dgm:prSet>
      <dgm:spPr/>
    </dgm:pt>
    <dgm:pt modelId="{9084F2D4-70D1-440E-8F5B-0AA96B52247F}" type="pres">
      <dgm:prSet presAssocID="{3CF754C8-597F-44D7-843B-4F0713EB2D01}" presName="childComposite" presStyleCnt="0">
        <dgm:presLayoutVars>
          <dgm:chMax val="0"/>
          <dgm:chPref val="0"/>
        </dgm:presLayoutVars>
      </dgm:prSet>
      <dgm:spPr/>
    </dgm:pt>
    <dgm:pt modelId="{CEF129DF-DB48-462C-8A6E-783DC0B018BB}" type="pres">
      <dgm:prSet presAssocID="{3CF754C8-597F-44D7-843B-4F0713EB2D01}" presName="ChildAccent" presStyleLbl="solidFgAcc1" presStyleIdx="2" presStyleCnt="14"/>
      <dgm:spPr/>
    </dgm:pt>
    <dgm:pt modelId="{6BE6A466-FED1-4C2E-800D-57E5A9FD4460}" type="pres">
      <dgm:prSet presAssocID="{3CF754C8-597F-44D7-843B-4F0713EB2D01}" presName="Child" presStyleLbl="revTx" presStyleIdx="3" presStyleCnt="16">
        <dgm:presLayoutVars>
          <dgm:chMax val="0"/>
          <dgm:chPref val="0"/>
          <dgm:bulletEnabled val="1"/>
        </dgm:presLayoutVars>
      </dgm:prSet>
      <dgm:spPr/>
    </dgm:pt>
    <dgm:pt modelId="{000DD533-82FD-4169-A350-FE6B91959052}" type="pres">
      <dgm:prSet presAssocID="{FEB197DA-A2F6-4D31-86A1-6924D4BD7DC7}" presName="childComposite" presStyleCnt="0">
        <dgm:presLayoutVars>
          <dgm:chMax val="0"/>
          <dgm:chPref val="0"/>
        </dgm:presLayoutVars>
      </dgm:prSet>
      <dgm:spPr/>
    </dgm:pt>
    <dgm:pt modelId="{65D97D0D-9F7F-488C-8F43-D38F0C722C91}" type="pres">
      <dgm:prSet presAssocID="{FEB197DA-A2F6-4D31-86A1-6924D4BD7DC7}" presName="ChildAccent" presStyleLbl="solidFgAcc1" presStyleIdx="3" presStyleCnt="14"/>
      <dgm:spPr/>
    </dgm:pt>
    <dgm:pt modelId="{B741CD01-7368-44C7-9DCC-BB85392B149E}" type="pres">
      <dgm:prSet presAssocID="{FEB197DA-A2F6-4D31-86A1-6924D4BD7DC7}" presName="Child" presStyleLbl="revTx" presStyleIdx="4" presStyleCnt="16">
        <dgm:presLayoutVars>
          <dgm:chMax val="0"/>
          <dgm:chPref val="0"/>
          <dgm:bulletEnabled val="1"/>
        </dgm:presLayoutVars>
      </dgm:prSet>
      <dgm:spPr/>
    </dgm:pt>
    <dgm:pt modelId="{D989FBB3-73E4-4EAD-9490-136315685AC6}" type="pres">
      <dgm:prSet presAssocID="{256B0FD3-7CA8-4B5D-94C4-2604C4AB7513}" presName="childComposite" presStyleCnt="0">
        <dgm:presLayoutVars>
          <dgm:chMax val="0"/>
          <dgm:chPref val="0"/>
        </dgm:presLayoutVars>
      </dgm:prSet>
      <dgm:spPr/>
    </dgm:pt>
    <dgm:pt modelId="{ACE87173-4008-450C-9313-EB66D5B88F98}" type="pres">
      <dgm:prSet presAssocID="{256B0FD3-7CA8-4B5D-94C4-2604C4AB7513}" presName="ChildAccent" presStyleLbl="solidFgAcc1" presStyleIdx="4" presStyleCnt="14"/>
      <dgm:spPr/>
    </dgm:pt>
    <dgm:pt modelId="{58E687F9-4AF0-45B2-8E9D-6E9EE667F2F5}" type="pres">
      <dgm:prSet presAssocID="{256B0FD3-7CA8-4B5D-94C4-2604C4AB7513}" presName="Child" presStyleLbl="revTx" presStyleIdx="5" presStyleCnt="16">
        <dgm:presLayoutVars>
          <dgm:chMax val="0"/>
          <dgm:chPref val="0"/>
          <dgm:bulletEnabled val="1"/>
        </dgm:presLayoutVars>
      </dgm:prSet>
      <dgm:spPr/>
    </dgm:pt>
    <dgm:pt modelId="{AE03F0E4-6713-45A1-9F29-C851641DAED6}" type="pres">
      <dgm:prSet presAssocID="{85BE84A4-2783-40D2-91C7-4D4631936742}" presName="childComposite" presStyleCnt="0">
        <dgm:presLayoutVars>
          <dgm:chMax val="0"/>
          <dgm:chPref val="0"/>
        </dgm:presLayoutVars>
      </dgm:prSet>
      <dgm:spPr/>
    </dgm:pt>
    <dgm:pt modelId="{45B8C413-0212-4943-BEB9-0FE9607C856C}" type="pres">
      <dgm:prSet presAssocID="{85BE84A4-2783-40D2-91C7-4D4631936742}" presName="ChildAccent" presStyleLbl="solidFgAcc1" presStyleIdx="5" presStyleCnt="14"/>
      <dgm:spPr/>
    </dgm:pt>
    <dgm:pt modelId="{ECEDD3F2-1F1E-424D-BC99-1D20A9C1F5ED}" type="pres">
      <dgm:prSet presAssocID="{85BE84A4-2783-40D2-91C7-4D4631936742}" presName="Child" presStyleLbl="revTx" presStyleIdx="6" presStyleCnt="16">
        <dgm:presLayoutVars>
          <dgm:chMax val="0"/>
          <dgm:chPref val="0"/>
          <dgm:bulletEnabled val="1"/>
        </dgm:presLayoutVars>
      </dgm:prSet>
      <dgm:spPr/>
    </dgm:pt>
    <dgm:pt modelId="{3F504FAC-DA05-4C7D-850E-796F98BC6160}" type="pres">
      <dgm:prSet presAssocID="{473C056D-8BCE-491D-B105-8AA5D21751B0}" presName="childComposite" presStyleCnt="0">
        <dgm:presLayoutVars>
          <dgm:chMax val="0"/>
          <dgm:chPref val="0"/>
        </dgm:presLayoutVars>
      </dgm:prSet>
      <dgm:spPr/>
    </dgm:pt>
    <dgm:pt modelId="{796A7F61-0BF2-4AB1-AFC0-1A5EF993A605}" type="pres">
      <dgm:prSet presAssocID="{473C056D-8BCE-491D-B105-8AA5D21751B0}" presName="ChildAccent" presStyleLbl="solidFgAcc1" presStyleIdx="6" presStyleCnt="14"/>
      <dgm:spPr/>
    </dgm:pt>
    <dgm:pt modelId="{FF2AABEE-91F9-449D-8BCE-6F84D38538A2}" type="pres">
      <dgm:prSet presAssocID="{473C056D-8BCE-491D-B105-8AA5D21751B0}" presName="Child" presStyleLbl="revTx" presStyleIdx="7" presStyleCnt="16">
        <dgm:presLayoutVars>
          <dgm:chMax val="0"/>
          <dgm:chPref val="0"/>
          <dgm:bulletEnabled val="1"/>
        </dgm:presLayoutVars>
      </dgm:prSet>
      <dgm:spPr/>
    </dgm:pt>
    <dgm:pt modelId="{63BC9143-DD90-466D-A408-AF2DA07668E4}" type="pres">
      <dgm:prSet presAssocID="{F1664BBF-41C2-478C-B8E3-9934F76E3E19}" presName="root" presStyleCnt="0">
        <dgm:presLayoutVars>
          <dgm:chMax/>
          <dgm:chPref/>
        </dgm:presLayoutVars>
      </dgm:prSet>
      <dgm:spPr/>
    </dgm:pt>
    <dgm:pt modelId="{3F8BC45A-06AD-4F6E-8312-B3D5D755CB5E}" type="pres">
      <dgm:prSet presAssocID="{F1664BBF-41C2-478C-B8E3-9934F76E3E19}" presName="rootComposite" presStyleCnt="0">
        <dgm:presLayoutVars/>
      </dgm:prSet>
      <dgm:spPr/>
    </dgm:pt>
    <dgm:pt modelId="{D9D94B5D-E4A2-4D66-A8EF-360F41752FCC}" type="pres">
      <dgm:prSet presAssocID="{F1664BBF-41C2-478C-B8E3-9934F76E3E19}" presName="ParentAccent" presStyleLbl="alignNode1" presStyleIdx="1" presStyleCnt="2"/>
      <dgm:spPr>
        <a:ln>
          <a:solidFill>
            <a:schemeClr val="accent1"/>
          </a:solidFill>
        </a:ln>
      </dgm:spPr>
    </dgm:pt>
    <dgm:pt modelId="{3F56B2B9-48E7-4C6C-8DD4-CCCEF05EE9E7}" type="pres">
      <dgm:prSet presAssocID="{F1664BBF-41C2-478C-B8E3-9934F76E3E19}" presName="ParentSmallAccent" presStyleLbl="fgAcc1" presStyleIdx="1" presStyleCnt="2"/>
      <dgm:spPr/>
    </dgm:pt>
    <dgm:pt modelId="{41E14401-EC57-42CB-AB8D-ACD0FD3180FC}" type="pres">
      <dgm:prSet presAssocID="{F1664BBF-41C2-478C-B8E3-9934F76E3E19}" presName="Parent" presStyleLbl="revTx" presStyleIdx="8" presStyleCnt="16" custScaleX="117559">
        <dgm:presLayoutVars>
          <dgm:chMax/>
          <dgm:chPref val="4"/>
          <dgm:bulletEnabled val="1"/>
        </dgm:presLayoutVars>
      </dgm:prSet>
      <dgm:spPr/>
    </dgm:pt>
    <dgm:pt modelId="{0E8BDCB3-D81C-4E99-B161-AA505D241395}" type="pres">
      <dgm:prSet presAssocID="{F1664BBF-41C2-478C-B8E3-9934F76E3E19}" presName="childShape" presStyleCnt="0">
        <dgm:presLayoutVars>
          <dgm:chMax val="0"/>
          <dgm:chPref val="0"/>
        </dgm:presLayoutVars>
      </dgm:prSet>
      <dgm:spPr/>
    </dgm:pt>
    <dgm:pt modelId="{3042D627-FB41-4CAA-A44F-2033514B4B7F}" type="pres">
      <dgm:prSet presAssocID="{BEA8840D-B11B-4DBB-A113-5E6ED12E126F}" presName="childComposite" presStyleCnt="0">
        <dgm:presLayoutVars>
          <dgm:chMax val="0"/>
          <dgm:chPref val="0"/>
        </dgm:presLayoutVars>
      </dgm:prSet>
      <dgm:spPr/>
    </dgm:pt>
    <dgm:pt modelId="{F1EEC1C3-F59E-4DF3-A306-7BE13AE541F6}" type="pres">
      <dgm:prSet presAssocID="{BEA8840D-B11B-4DBB-A113-5E6ED12E126F}" presName="ChildAccent" presStyleLbl="solidFgAcc1" presStyleIdx="7" presStyleCnt="14"/>
      <dgm:spPr/>
    </dgm:pt>
    <dgm:pt modelId="{AF6017B7-FEAF-40CD-9A9E-F82058EC0CB8}" type="pres">
      <dgm:prSet presAssocID="{BEA8840D-B11B-4DBB-A113-5E6ED12E126F}" presName="Child" presStyleLbl="revTx" presStyleIdx="9" presStyleCnt="16">
        <dgm:presLayoutVars>
          <dgm:chMax val="0"/>
          <dgm:chPref val="0"/>
          <dgm:bulletEnabled val="1"/>
        </dgm:presLayoutVars>
      </dgm:prSet>
      <dgm:spPr/>
    </dgm:pt>
    <dgm:pt modelId="{21B55FD6-A1F0-4A0D-A17D-EF912B977090}" type="pres">
      <dgm:prSet presAssocID="{FCDBD908-2A07-469A-9A7E-B189197FC23D}" presName="childComposite" presStyleCnt="0">
        <dgm:presLayoutVars>
          <dgm:chMax val="0"/>
          <dgm:chPref val="0"/>
        </dgm:presLayoutVars>
      </dgm:prSet>
      <dgm:spPr/>
    </dgm:pt>
    <dgm:pt modelId="{7A1ADE3A-1226-42F0-91E8-CC888A4C5E2A}" type="pres">
      <dgm:prSet presAssocID="{FCDBD908-2A07-469A-9A7E-B189197FC23D}" presName="ChildAccent" presStyleLbl="solidFgAcc1" presStyleIdx="8" presStyleCnt="14"/>
      <dgm:spPr/>
    </dgm:pt>
    <dgm:pt modelId="{A5C80C0B-32C0-4472-ABFE-534E19EBBD7F}" type="pres">
      <dgm:prSet presAssocID="{FCDBD908-2A07-469A-9A7E-B189197FC23D}" presName="Child" presStyleLbl="revTx" presStyleIdx="10" presStyleCnt="16">
        <dgm:presLayoutVars>
          <dgm:chMax val="0"/>
          <dgm:chPref val="0"/>
          <dgm:bulletEnabled val="1"/>
        </dgm:presLayoutVars>
      </dgm:prSet>
      <dgm:spPr/>
    </dgm:pt>
    <dgm:pt modelId="{5C07CE90-273A-4F28-A356-BABB19267DA9}" type="pres">
      <dgm:prSet presAssocID="{10D7B12C-066B-4D89-8D81-344DBBB699BB}" presName="childComposite" presStyleCnt="0">
        <dgm:presLayoutVars>
          <dgm:chMax val="0"/>
          <dgm:chPref val="0"/>
        </dgm:presLayoutVars>
      </dgm:prSet>
      <dgm:spPr/>
    </dgm:pt>
    <dgm:pt modelId="{920B9452-4BCB-42D4-AA0D-38A51E7AD768}" type="pres">
      <dgm:prSet presAssocID="{10D7B12C-066B-4D89-8D81-344DBBB699BB}" presName="ChildAccent" presStyleLbl="solidFgAcc1" presStyleIdx="9" presStyleCnt="14"/>
      <dgm:spPr/>
    </dgm:pt>
    <dgm:pt modelId="{24A64F06-08AB-4C2D-AFB2-E3AB96C32E58}" type="pres">
      <dgm:prSet presAssocID="{10D7B12C-066B-4D89-8D81-344DBBB699BB}" presName="Child" presStyleLbl="revTx" presStyleIdx="11" presStyleCnt="16">
        <dgm:presLayoutVars>
          <dgm:chMax val="0"/>
          <dgm:chPref val="0"/>
          <dgm:bulletEnabled val="1"/>
        </dgm:presLayoutVars>
      </dgm:prSet>
      <dgm:spPr/>
    </dgm:pt>
    <dgm:pt modelId="{E0494D4D-EB99-4FEF-9A05-6A32E33BC2BA}" type="pres">
      <dgm:prSet presAssocID="{04620C6A-99F7-40F4-AD10-DC88B5B00176}" presName="childComposite" presStyleCnt="0">
        <dgm:presLayoutVars>
          <dgm:chMax val="0"/>
          <dgm:chPref val="0"/>
        </dgm:presLayoutVars>
      </dgm:prSet>
      <dgm:spPr/>
    </dgm:pt>
    <dgm:pt modelId="{EDA5691B-B366-4B3E-859C-2D9225A11FF2}" type="pres">
      <dgm:prSet presAssocID="{04620C6A-99F7-40F4-AD10-DC88B5B00176}" presName="ChildAccent" presStyleLbl="solidFgAcc1" presStyleIdx="10" presStyleCnt="14"/>
      <dgm:spPr/>
    </dgm:pt>
    <dgm:pt modelId="{169A6874-96B8-4909-94B1-AD745D067C9B}" type="pres">
      <dgm:prSet presAssocID="{04620C6A-99F7-40F4-AD10-DC88B5B00176}" presName="Child" presStyleLbl="revTx" presStyleIdx="12" presStyleCnt="16">
        <dgm:presLayoutVars>
          <dgm:chMax val="0"/>
          <dgm:chPref val="0"/>
          <dgm:bulletEnabled val="1"/>
        </dgm:presLayoutVars>
      </dgm:prSet>
      <dgm:spPr/>
    </dgm:pt>
    <dgm:pt modelId="{1F6B6668-B179-4165-94EA-81912100F5C9}" type="pres">
      <dgm:prSet presAssocID="{ADEA75EA-E618-448C-8C9C-47A103EA24B4}" presName="childComposite" presStyleCnt="0">
        <dgm:presLayoutVars>
          <dgm:chMax val="0"/>
          <dgm:chPref val="0"/>
        </dgm:presLayoutVars>
      </dgm:prSet>
      <dgm:spPr/>
    </dgm:pt>
    <dgm:pt modelId="{3A3E9CEE-30C1-4C1F-A758-21C237AAA0A0}" type="pres">
      <dgm:prSet presAssocID="{ADEA75EA-E618-448C-8C9C-47A103EA24B4}" presName="ChildAccent" presStyleLbl="solidFgAcc1" presStyleIdx="11" presStyleCnt="14"/>
      <dgm:spPr/>
    </dgm:pt>
    <dgm:pt modelId="{B3158043-C130-49F6-83BB-3A9C9F41A768}" type="pres">
      <dgm:prSet presAssocID="{ADEA75EA-E618-448C-8C9C-47A103EA24B4}" presName="Child" presStyleLbl="revTx" presStyleIdx="13" presStyleCnt="16">
        <dgm:presLayoutVars>
          <dgm:chMax val="0"/>
          <dgm:chPref val="0"/>
          <dgm:bulletEnabled val="1"/>
        </dgm:presLayoutVars>
      </dgm:prSet>
      <dgm:spPr/>
    </dgm:pt>
    <dgm:pt modelId="{689BC682-C060-450B-9548-8C1A9D0E77A9}" type="pres">
      <dgm:prSet presAssocID="{705D42F8-279A-47E7-ABD0-BF2369F5D46E}" presName="childComposite" presStyleCnt="0">
        <dgm:presLayoutVars>
          <dgm:chMax val="0"/>
          <dgm:chPref val="0"/>
        </dgm:presLayoutVars>
      </dgm:prSet>
      <dgm:spPr/>
    </dgm:pt>
    <dgm:pt modelId="{28776823-FDBC-46C3-9128-F62838946C1D}" type="pres">
      <dgm:prSet presAssocID="{705D42F8-279A-47E7-ABD0-BF2369F5D46E}" presName="ChildAccent" presStyleLbl="solidFgAcc1" presStyleIdx="12" presStyleCnt="14"/>
      <dgm:spPr/>
    </dgm:pt>
    <dgm:pt modelId="{A6606795-B059-44BC-BA33-C03C634390AA}" type="pres">
      <dgm:prSet presAssocID="{705D42F8-279A-47E7-ABD0-BF2369F5D46E}" presName="Child" presStyleLbl="revTx" presStyleIdx="14" presStyleCnt="16">
        <dgm:presLayoutVars>
          <dgm:chMax val="0"/>
          <dgm:chPref val="0"/>
          <dgm:bulletEnabled val="1"/>
        </dgm:presLayoutVars>
      </dgm:prSet>
      <dgm:spPr/>
    </dgm:pt>
    <dgm:pt modelId="{B28E9417-6204-4967-951E-323A439896B9}" type="pres">
      <dgm:prSet presAssocID="{0A97FAD5-A757-40E8-BEF3-8648D138DBDA}" presName="childComposite" presStyleCnt="0">
        <dgm:presLayoutVars>
          <dgm:chMax val="0"/>
          <dgm:chPref val="0"/>
        </dgm:presLayoutVars>
      </dgm:prSet>
      <dgm:spPr/>
    </dgm:pt>
    <dgm:pt modelId="{9434F67C-F2C2-494D-8B2F-73A34C4A6044}" type="pres">
      <dgm:prSet presAssocID="{0A97FAD5-A757-40E8-BEF3-8648D138DBDA}" presName="ChildAccent" presStyleLbl="solidFgAcc1" presStyleIdx="13" presStyleCnt="14"/>
      <dgm:spPr/>
    </dgm:pt>
    <dgm:pt modelId="{AB336F81-B7D4-42D0-AAC0-A6FCF5062488}" type="pres">
      <dgm:prSet presAssocID="{0A97FAD5-A757-40E8-BEF3-8648D138DBDA}" presName="Child" presStyleLbl="revTx" presStyleIdx="15" presStyleCnt="16">
        <dgm:presLayoutVars>
          <dgm:chMax val="0"/>
          <dgm:chPref val="0"/>
          <dgm:bulletEnabled val="1"/>
        </dgm:presLayoutVars>
      </dgm:prSet>
      <dgm:spPr/>
    </dgm:pt>
  </dgm:ptLst>
  <dgm:cxnLst>
    <dgm:cxn modelId="{CD685700-BE8A-45D9-BB00-7B3C36EA1214}" srcId="{73EA61F9-5BC9-4A85-98A9-B5B0E815E99D}" destId="{4BA22596-35E7-43EB-A0C9-324D4D609C3D}" srcOrd="0" destOrd="0" parTransId="{4AF6AB58-7F44-4850-8D99-069399C6CBB8}" sibTransId="{8E310CE4-06C2-4638-9FA1-A339A4F57FB3}"/>
    <dgm:cxn modelId="{61F1A402-38E8-4455-8259-C04F00AA90D4}" type="presOf" srcId="{473C056D-8BCE-491D-B105-8AA5D21751B0}" destId="{FF2AABEE-91F9-449D-8BCE-6F84D38538A2}" srcOrd="0" destOrd="0" presId="urn:microsoft.com/office/officeart/2008/layout/SquareAccentList"/>
    <dgm:cxn modelId="{57F91A07-E2C4-48B1-B826-97115A7451CB}" type="presOf" srcId="{04620C6A-99F7-40F4-AD10-DC88B5B00176}" destId="{169A6874-96B8-4909-94B1-AD745D067C9B}" srcOrd="0" destOrd="0" presId="urn:microsoft.com/office/officeart/2008/layout/SquareAccentList"/>
    <dgm:cxn modelId="{3A60B212-CC0F-49BD-8C54-B37A394A6288}" type="presOf" srcId="{F1664BBF-41C2-478C-B8E3-9934F76E3E19}" destId="{41E14401-EC57-42CB-AB8D-ACD0FD3180FC}" srcOrd="0" destOrd="0" presId="urn:microsoft.com/office/officeart/2008/layout/SquareAccentList"/>
    <dgm:cxn modelId="{AC808918-E25A-464A-8168-528B7469FBC3}" type="presOf" srcId="{FEB197DA-A2F6-4D31-86A1-6924D4BD7DC7}" destId="{B741CD01-7368-44C7-9DCC-BB85392B149E}" srcOrd="0" destOrd="0" presId="urn:microsoft.com/office/officeart/2008/layout/SquareAccentList"/>
    <dgm:cxn modelId="{49C7D91A-4F4F-4B4E-8AF4-CC5AD068E2EC}" srcId="{F1664BBF-41C2-478C-B8E3-9934F76E3E19}" destId="{705D42F8-279A-47E7-ABD0-BF2369F5D46E}" srcOrd="5" destOrd="0" parTransId="{0837CA69-F47C-4C0A-8CDF-048A31009984}" sibTransId="{F3894CCB-F462-4641-A490-40B99D1795D7}"/>
    <dgm:cxn modelId="{E8E4DD1B-8EC6-48FB-964D-0F1DDDB9C6A5}" srcId="{4BA22596-35E7-43EB-A0C9-324D4D609C3D}" destId="{FEB197DA-A2F6-4D31-86A1-6924D4BD7DC7}" srcOrd="3" destOrd="0" parTransId="{8C3D4CF3-B2DC-4785-8A91-FEED85E0DF8C}" sibTransId="{B013723D-7958-4126-984A-2F93DA960B87}"/>
    <dgm:cxn modelId="{CB7BD834-E725-4007-8C11-E21017626565}" type="presOf" srcId="{DFEDAE15-79F8-4B0B-B2CF-ADBB905EC69F}" destId="{DDC0EB13-7552-4DD6-A737-A7BE67A37F0B}" srcOrd="0" destOrd="0" presId="urn:microsoft.com/office/officeart/2008/layout/SquareAccentList"/>
    <dgm:cxn modelId="{FE7A8339-409D-4CDB-B8C9-56C8E75CF99D}" type="presOf" srcId="{ADEA75EA-E618-448C-8C9C-47A103EA24B4}" destId="{B3158043-C130-49F6-83BB-3A9C9F41A768}" srcOrd="0" destOrd="0" presId="urn:microsoft.com/office/officeart/2008/layout/SquareAccentList"/>
    <dgm:cxn modelId="{9E3BA75F-B163-4568-9772-0999133CF893}" srcId="{F1664BBF-41C2-478C-B8E3-9934F76E3E19}" destId="{ADEA75EA-E618-448C-8C9C-47A103EA24B4}" srcOrd="4" destOrd="0" parTransId="{F1B45CA6-0058-49EE-9AC2-212B9D60695C}" sibTransId="{8A7333CC-BEDB-4D8D-B456-B650023720F0}"/>
    <dgm:cxn modelId="{920C0A63-626A-42CC-90BD-B0EA3F32C93D}" type="presOf" srcId="{0A97FAD5-A757-40E8-BEF3-8648D138DBDA}" destId="{AB336F81-B7D4-42D0-AAC0-A6FCF5062488}" srcOrd="0" destOrd="0" presId="urn:microsoft.com/office/officeart/2008/layout/SquareAccentList"/>
    <dgm:cxn modelId="{076B0967-96DB-483E-907F-D7860BDF165D}" type="presOf" srcId="{705D42F8-279A-47E7-ABD0-BF2369F5D46E}" destId="{A6606795-B059-44BC-BA33-C03C634390AA}" srcOrd="0" destOrd="0" presId="urn:microsoft.com/office/officeart/2008/layout/SquareAccentList"/>
    <dgm:cxn modelId="{A2C1BC4A-FEA5-46E3-B70B-CF8615EAAEE7}" srcId="{4BA22596-35E7-43EB-A0C9-324D4D609C3D}" destId="{473C056D-8BCE-491D-B105-8AA5D21751B0}" srcOrd="6" destOrd="0" parTransId="{D3CB8430-614C-4791-9BB5-A2CEC578792A}" sibTransId="{9E11CF8B-F17A-4E8A-94E5-8CCD86FE43FD}"/>
    <dgm:cxn modelId="{CD2F766C-2A07-4EB0-9D1A-F9CCDF954054}" srcId="{F1664BBF-41C2-478C-B8E3-9934F76E3E19}" destId="{04620C6A-99F7-40F4-AD10-DC88B5B00176}" srcOrd="3" destOrd="0" parTransId="{8BF3D28C-805F-474B-B6ED-E41CE62A02DE}" sibTransId="{4A1F4AB6-596F-4B90-8525-922EFC4B4167}"/>
    <dgm:cxn modelId="{1AEE4552-0A13-4D17-B37A-12545900C699}" type="presOf" srcId="{4BA22596-35E7-43EB-A0C9-324D4D609C3D}" destId="{CEB5CE32-3439-4041-8310-0C3BA02FE156}" srcOrd="0" destOrd="0" presId="urn:microsoft.com/office/officeart/2008/layout/SquareAccentList"/>
    <dgm:cxn modelId="{271C5386-E892-48BB-B14D-FFB3453CEE78}" type="presOf" srcId="{BEA8840D-B11B-4DBB-A113-5E6ED12E126F}" destId="{AF6017B7-FEAF-40CD-9A9E-F82058EC0CB8}" srcOrd="0" destOrd="0" presId="urn:microsoft.com/office/officeart/2008/layout/SquareAccentList"/>
    <dgm:cxn modelId="{777ACF8A-E748-467A-BDD0-DDF54DFAC9D4}" srcId="{4BA22596-35E7-43EB-A0C9-324D4D609C3D}" destId="{DFEDAE15-79F8-4B0B-B2CF-ADBB905EC69F}" srcOrd="1" destOrd="0" parTransId="{7A9F47C7-D707-4875-AA50-1800759D0344}" sibTransId="{EACCBE8D-848F-4769-A0F6-293071ACFC4D}"/>
    <dgm:cxn modelId="{A600C597-6B54-4896-95A8-8F115BD2AF9F}" type="presOf" srcId="{85BE84A4-2783-40D2-91C7-4D4631936742}" destId="{ECEDD3F2-1F1E-424D-BC99-1D20A9C1F5ED}" srcOrd="0" destOrd="0" presId="urn:microsoft.com/office/officeart/2008/layout/SquareAccentList"/>
    <dgm:cxn modelId="{2A880FA2-BB08-45B2-B74D-AFBFD490AF96}" srcId="{F1664BBF-41C2-478C-B8E3-9934F76E3E19}" destId="{FCDBD908-2A07-469A-9A7E-B189197FC23D}" srcOrd="1" destOrd="0" parTransId="{D4836152-ADAA-44BD-B006-1C634DEB506F}" sibTransId="{AA57EC5E-0CBF-4183-9943-DDA47A870E39}"/>
    <dgm:cxn modelId="{03D376AE-9E25-4E77-80BB-DA188FA9A638}" srcId="{4BA22596-35E7-43EB-A0C9-324D4D609C3D}" destId="{85BE84A4-2783-40D2-91C7-4D4631936742}" srcOrd="5" destOrd="0" parTransId="{ED4CE097-17FA-491D-B82B-E713E756242E}" sibTransId="{DE4F5F25-335B-4211-9AFA-8819139762AB}"/>
    <dgm:cxn modelId="{235E9CB9-7F83-40AC-8E67-C5CF7815A7E4}" type="presOf" srcId="{10D7B12C-066B-4D89-8D81-344DBBB699BB}" destId="{24A64F06-08AB-4C2D-AFB2-E3AB96C32E58}" srcOrd="0" destOrd="0" presId="urn:microsoft.com/office/officeart/2008/layout/SquareAccentList"/>
    <dgm:cxn modelId="{4E44A2BC-B12A-4F58-A26F-ECC0EC15DEB8}" srcId="{73EA61F9-5BC9-4A85-98A9-B5B0E815E99D}" destId="{F1664BBF-41C2-478C-B8E3-9934F76E3E19}" srcOrd="1" destOrd="0" parTransId="{76E4AAF9-E0AF-4DAC-B182-D0F294F1E15F}" sibTransId="{CEB8AD48-1450-4BEB-919B-EED15BA4C315}"/>
    <dgm:cxn modelId="{E4B894C2-B24E-4B7A-AF82-41B85A43B691}" srcId="{F1664BBF-41C2-478C-B8E3-9934F76E3E19}" destId="{BEA8840D-B11B-4DBB-A113-5E6ED12E126F}" srcOrd="0" destOrd="0" parTransId="{5DA1CF5A-91CA-4004-9A6C-C64558D73AF6}" sibTransId="{6A2A434A-0654-4827-B340-F435EE730BA0}"/>
    <dgm:cxn modelId="{E4626AC6-BD30-4556-8105-457C6F318203}" type="presOf" srcId="{3CF754C8-597F-44D7-843B-4F0713EB2D01}" destId="{6BE6A466-FED1-4C2E-800D-57E5A9FD4460}" srcOrd="0" destOrd="0" presId="urn:microsoft.com/office/officeart/2008/layout/SquareAccentList"/>
    <dgm:cxn modelId="{203485C9-7FA1-46EF-AC30-9B1216E2D284}" srcId="{F1664BBF-41C2-478C-B8E3-9934F76E3E19}" destId="{0A97FAD5-A757-40E8-BEF3-8648D138DBDA}" srcOrd="6" destOrd="0" parTransId="{C7FBC414-A6BB-4106-8195-44499580CF23}" sibTransId="{32EA489A-9EED-4305-8A21-33EC288A989C}"/>
    <dgm:cxn modelId="{13426DCC-F69D-40E2-BA47-1E6A7EF00505}" srcId="{4BA22596-35E7-43EB-A0C9-324D4D609C3D}" destId="{256B0FD3-7CA8-4B5D-94C4-2604C4AB7513}" srcOrd="4" destOrd="0" parTransId="{7D4E9264-FB3D-4514-9A79-2E1710C75FBC}" sibTransId="{F193A0C9-EAB2-4E15-832A-CA745EBCD6B8}"/>
    <dgm:cxn modelId="{CEC2DBCC-603B-4FC4-AB44-B7DB9C6E4B23}" srcId="{F1664BBF-41C2-478C-B8E3-9934F76E3E19}" destId="{10D7B12C-066B-4D89-8D81-344DBBB699BB}" srcOrd="2" destOrd="0" parTransId="{DCF8E0E1-36F3-4A64-B0E0-EF1CC3084152}" sibTransId="{330E9DD4-92CD-4EED-B41F-7E3792A9C8EB}"/>
    <dgm:cxn modelId="{0D263DD1-0F84-46BE-9DB9-A84DCAB066AE}" type="presOf" srcId="{FE54E041-4CA2-4D5D-A526-17B5111985A3}" destId="{23B3ECE2-3766-4825-AB3E-D64CED012D2E}" srcOrd="0" destOrd="0" presId="urn:microsoft.com/office/officeart/2008/layout/SquareAccentList"/>
    <dgm:cxn modelId="{5DF6F3D2-4AE8-42C4-8B88-147EDA56E701}" type="presOf" srcId="{73EA61F9-5BC9-4A85-98A9-B5B0E815E99D}" destId="{A5DB2D15-C841-4005-9D54-66E5AD17DDCD}" srcOrd="0" destOrd="0" presId="urn:microsoft.com/office/officeart/2008/layout/SquareAccentList"/>
    <dgm:cxn modelId="{A918D3D6-E8F5-453D-95F2-4A66B3B1CE6E}" srcId="{4BA22596-35E7-43EB-A0C9-324D4D609C3D}" destId="{3CF754C8-597F-44D7-843B-4F0713EB2D01}" srcOrd="2" destOrd="0" parTransId="{63046AF9-B580-4D43-BDE0-DDFFC230AC8B}" sibTransId="{A36BF242-61D5-4C17-838B-A790892D8421}"/>
    <dgm:cxn modelId="{A498A9D8-32DF-4763-8868-39D78B9E976B}" type="presOf" srcId="{FCDBD908-2A07-469A-9A7E-B189197FC23D}" destId="{A5C80C0B-32C0-4472-ABFE-534E19EBBD7F}" srcOrd="0" destOrd="0" presId="urn:microsoft.com/office/officeart/2008/layout/SquareAccentList"/>
    <dgm:cxn modelId="{AF45A0EF-6682-4303-8703-8F8584198DAD}" srcId="{4BA22596-35E7-43EB-A0C9-324D4D609C3D}" destId="{FE54E041-4CA2-4D5D-A526-17B5111985A3}" srcOrd="0" destOrd="0" parTransId="{F8E24EF1-3B55-4F75-A906-2877366771F4}" sibTransId="{BA0A6A10-D713-4AB4-8C13-FE9BC43841FB}"/>
    <dgm:cxn modelId="{F426A5F5-962F-403E-80B8-81B1F784D51B}" type="presOf" srcId="{256B0FD3-7CA8-4B5D-94C4-2604C4AB7513}" destId="{58E687F9-4AF0-45B2-8E9D-6E9EE667F2F5}" srcOrd="0" destOrd="0" presId="urn:microsoft.com/office/officeart/2008/layout/SquareAccentList"/>
    <dgm:cxn modelId="{AC9A6EED-BB02-4E4F-B05E-D08B95CC81BD}" type="presParOf" srcId="{A5DB2D15-C841-4005-9D54-66E5AD17DDCD}" destId="{05F49E77-6074-45FC-A93F-4A67128D1129}" srcOrd="0" destOrd="0" presId="urn:microsoft.com/office/officeart/2008/layout/SquareAccentList"/>
    <dgm:cxn modelId="{A02120A5-EB3D-4F70-B158-0661C51F8052}" type="presParOf" srcId="{05F49E77-6074-45FC-A93F-4A67128D1129}" destId="{FFDD2501-996D-4BA2-A7FB-FDC68E1D9E10}" srcOrd="0" destOrd="0" presId="urn:microsoft.com/office/officeart/2008/layout/SquareAccentList"/>
    <dgm:cxn modelId="{155E4E55-1F44-4199-9678-2F0076095543}" type="presParOf" srcId="{FFDD2501-996D-4BA2-A7FB-FDC68E1D9E10}" destId="{A2AE9849-86F2-4B66-8C54-836F6F72539B}" srcOrd="0" destOrd="0" presId="urn:microsoft.com/office/officeart/2008/layout/SquareAccentList"/>
    <dgm:cxn modelId="{5B367120-6671-40F8-8B34-D51B28752032}" type="presParOf" srcId="{FFDD2501-996D-4BA2-A7FB-FDC68E1D9E10}" destId="{3FDB2004-FA73-45ED-AF75-C51B5629932A}" srcOrd="1" destOrd="0" presId="urn:microsoft.com/office/officeart/2008/layout/SquareAccentList"/>
    <dgm:cxn modelId="{2F62EF1F-284F-4EAB-A5F9-D167C43F07E0}" type="presParOf" srcId="{FFDD2501-996D-4BA2-A7FB-FDC68E1D9E10}" destId="{CEB5CE32-3439-4041-8310-0C3BA02FE156}" srcOrd="2" destOrd="0" presId="urn:microsoft.com/office/officeart/2008/layout/SquareAccentList"/>
    <dgm:cxn modelId="{B743DE21-C57B-4062-9B59-D4CF5C88C0A9}" type="presParOf" srcId="{05F49E77-6074-45FC-A93F-4A67128D1129}" destId="{8EF04841-2CF1-43B1-8A6B-6CAE113ACE1B}" srcOrd="1" destOrd="0" presId="urn:microsoft.com/office/officeart/2008/layout/SquareAccentList"/>
    <dgm:cxn modelId="{A7DBB68B-B6A5-43F5-9730-20E41A22D23B}" type="presParOf" srcId="{8EF04841-2CF1-43B1-8A6B-6CAE113ACE1B}" destId="{33114BBE-A088-4710-A967-F364BB02C561}" srcOrd="0" destOrd="0" presId="urn:microsoft.com/office/officeart/2008/layout/SquareAccentList"/>
    <dgm:cxn modelId="{2D77B1B7-5C5F-427D-A3DA-F745656278CD}" type="presParOf" srcId="{33114BBE-A088-4710-A967-F364BB02C561}" destId="{81F8D0AD-9B41-4D89-9C9B-C38F340611D6}" srcOrd="0" destOrd="0" presId="urn:microsoft.com/office/officeart/2008/layout/SquareAccentList"/>
    <dgm:cxn modelId="{05984518-9609-4662-9C94-85F0F1A1FFA7}" type="presParOf" srcId="{33114BBE-A088-4710-A967-F364BB02C561}" destId="{23B3ECE2-3766-4825-AB3E-D64CED012D2E}" srcOrd="1" destOrd="0" presId="urn:microsoft.com/office/officeart/2008/layout/SquareAccentList"/>
    <dgm:cxn modelId="{3E51E95D-0B1F-4617-ACE6-43A7FF4A8E64}" type="presParOf" srcId="{8EF04841-2CF1-43B1-8A6B-6CAE113ACE1B}" destId="{5644A9DB-F466-497D-A165-8623532311CA}" srcOrd="1" destOrd="0" presId="urn:microsoft.com/office/officeart/2008/layout/SquareAccentList"/>
    <dgm:cxn modelId="{38BCD139-6D60-4E86-A61B-4848230AF475}" type="presParOf" srcId="{5644A9DB-F466-497D-A165-8623532311CA}" destId="{EFAC4A8D-508F-4414-9E4E-9209CDDA93E5}" srcOrd="0" destOrd="0" presId="urn:microsoft.com/office/officeart/2008/layout/SquareAccentList"/>
    <dgm:cxn modelId="{2A609829-9F32-469E-BD5F-A7D140A80C64}" type="presParOf" srcId="{5644A9DB-F466-497D-A165-8623532311CA}" destId="{DDC0EB13-7552-4DD6-A737-A7BE67A37F0B}" srcOrd="1" destOrd="0" presId="urn:microsoft.com/office/officeart/2008/layout/SquareAccentList"/>
    <dgm:cxn modelId="{947AA86D-B5CD-47AE-84F2-CEF9CC9C78F6}" type="presParOf" srcId="{8EF04841-2CF1-43B1-8A6B-6CAE113ACE1B}" destId="{9084F2D4-70D1-440E-8F5B-0AA96B52247F}" srcOrd="2" destOrd="0" presId="urn:microsoft.com/office/officeart/2008/layout/SquareAccentList"/>
    <dgm:cxn modelId="{1A64022D-0FDE-427D-80AE-B6A3966DD977}" type="presParOf" srcId="{9084F2D4-70D1-440E-8F5B-0AA96B52247F}" destId="{CEF129DF-DB48-462C-8A6E-783DC0B018BB}" srcOrd="0" destOrd="0" presId="urn:microsoft.com/office/officeart/2008/layout/SquareAccentList"/>
    <dgm:cxn modelId="{EEDDF6CD-B2BE-40AE-A844-024DC9D6EA25}" type="presParOf" srcId="{9084F2D4-70D1-440E-8F5B-0AA96B52247F}" destId="{6BE6A466-FED1-4C2E-800D-57E5A9FD4460}" srcOrd="1" destOrd="0" presId="urn:microsoft.com/office/officeart/2008/layout/SquareAccentList"/>
    <dgm:cxn modelId="{38675C45-3162-4BA7-A8EC-81083A72AF0D}" type="presParOf" srcId="{8EF04841-2CF1-43B1-8A6B-6CAE113ACE1B}" destId="{000DD533-82FD-4169-A350-FE6B91959052}" srcOrd="3" destOrd="0" presId="urn:microsoft.com/office/officeart/2008/layout/SquareAccentList"/>
    <dgm:cxn modelId="{3B40B955-B964-4B0F-9CA7-1488D40A92A2}" type="presParOf" srcId="{000DD533-82FD-4169-A350-FE6B91959052}" destId="{65D97D0D-9F7F-488C-8F43-D38F0C722C91}" srcOrd="0" destOrd="0" presId="urn:microsoft.com/office/officeart/2008/layout/SquareAccentList"/>
    <dgm:cxn modelId="{40C06360-CF14-48A4-AF01-82576B231198}" type="presParOf" srcId="{000DD533-82FD-4169-A350-FE6B91959052}" destId="{B741CD01-7368-44C7-9DCC-BB85392B149E}" srcOrd="1" destOrd="0" presId="urn:microsoft.com/office/officeart/2008/layout/SquareAccentList"/>
    <dgm:cxn modelId="{7F6AE35C-3245-4F88-AF79-378206DA117F}" type="presParOf" srcId="{8EF04841-2CF1-43B1-8A6B-6CAE113ACE1B}" destId="{D989FBB3-73E4-4EAD-9490-136315685AC6}" srcOrd="4" destOrd="0" presId="urn:microsoft.com/office/officeart/2008/layout/SquareAccentList"/>
    <dgm:cxn modelId="{B3FCEE26-970F-4661-B1F2-3EB192060EFB}" type="presParOf" srcId="{D989FBB3-73E4-4EAD-9490-136315685AC6}" destId="{ACE87173-4008-450C-9313-EB66D5B88F98}" srcOrd="0" destOrd="0" presId="urn:microsoft.com/office/officeart/2008/layout/SquareAccentList"/>
    <dgm:cxn modelId="{49787E04-AD4E-44A4-BBAA-E8C7C9C00B51}" type="presParOf" srcId="{D989FBB3-73E4-4EAD-9490-136315685AC6}" destId="{58E687F9-4AF0-45B2-8E9D-6E9EE667F2F5}" srcOrd="1" destOrd="0" presId="urn:microsoft.com/office/officeart/2008/layout/SquareAccentList"/>
    <dgm:cxn modelId="{B73A0AD7-8A35-467C-9089-2C840A3065AE}" type="presParOf" srcId="{8EF04841-2CF1-43B1-8A6B-6CAE113ACE1B}" destId="{AE03F0E4-6713-45A1-9F29-C851641DAED6}" srcOrd="5" destOrd="0" presId="urn:microsoft.com/office/officeart/2008/layout/SquareAccentList"/>
    <dgm:cxn modelId="{EA061669-9375-486A-B17B-9DDBEE55DF7B}" type="presParOf" srcId="{AE03F0E4-6713-45A1-9F29-C851641DAED6}" destId="{45B8C413-0212-4943-BEB9-0FE9607C856C}" srcOrd="0" destOrd="0" presId="urn:microsoft.com/office/officeart/2008/layout/SquareAccentList"/>
    <dgm:cxn modelId="{544BF6BD-55CC-482D-8517-2CDEB1354AB3}" type="presParOf" srcId="{AE03F0E4-6713-45A1-9F29-C851641DAED6}" destId="{ECEDD3F2-1F1E-424D-BC99-1D20A9C1F5ED}" srcOrd="1" destOrd="0" presId="urn:microsoft.com/office/officeart/2008/layout/SquareAccentList"/>
    <dgm:cxn modelId="{69D82712-3D95-44CF-A296-7DCF1A5590E0}" type="presParOf" srcId="{8EF04841-2CF1-43B1-8A6B-6CAE113ACE1B}" destId="{3F504FAC-DA05-4C7D-850E-796F98BC6160}" srcOrd="6" destOrd="0" presId="urn:microsoft.com/office/officeart/2008/layout/SquareAccentList"/>
    <dgm:cxn modelId="{C30B5801-6565-4BCE-81B6-7D28A3CB0FFA}" type="presParOf" srcId="{3F504FAC-DA05-4C7D-850E-796F98BC6160}" destId="{796A7F61-0BF2-4AB1-AFC0-1A5EF993A605}" srcOrd="0" destOrd="0" presId="urn:microsoft.com/office/officeart/2008/layout/SquareAccentList"/>
    <dgm:cxn modelId="{3E832E2A-12CB-4EF7-A9AF-6A973E54E8D9}" type="presParOf" srcId="{3F504FAC-DA05-4C7D-850E-796F98BC6160}" destId="{FF2AABEE-91F9-449D-8BCE-6F84D38538A2}" srcOrd="1" destOrd="0" presId="urn:microsoft.com/office/officeart/2008/layout/SquareAccentList"/>
    <dgm:cxn modelId="{2F4311DC-EE08-4DA4-B454-14D67F0F5421}" type="presParOf" srcId="{A5DB2D15-C841-4005-9D54-66E5AD17DDCD}" destId="{63BC9143-DD90-466D-A408-AF2DA07668E4}" srcOrd="1" destOrd="0" presId="urn:microsoft.com/office/officeart/2008/layout/SquareAccentList"/>
    <dgm:cxn modelId="{4209862A-3103-4B4F-8D01-653059F85760}" type="presParOf" srcId="{63BC9143-DD90-466D-A408-AF2DA07668E4}" destId="{3F8BC45A-06AD-4F6E-8312-B3D5D755CB5E}" srcOrd="0" destOrd="0" presId="urn:microsoft.com/office/officeart/2008/layout/SquareAccentList"/>
    <dgm:cxn modelId="{C46470DB-3DD5-4D50-99AF-B76099CF0988}" type="presParOf" srcId="{3F8BC45A-06AD-4F6E-8312-B3D5D755CB5E}" destId="{D9D94B5D-E4A2-4D66-A8EF-360F41752FCC}" srcOrd="0" destOrd="0" presId="urn:microsoft.com/office/officeart/2008/layout/SquareAccentList"/>
    <dgm:cxn modelId="{03933F8E-EE6F-434D-8913-6508155B3694}" type="presParOf" srcId="{3F8BC45A-06AD-4F6E-8312-B3D5D755CB5E}" destId="{3F56B2B9-48E7-4C6C-8DD4-CCCEF05EE9E7}" srcOrd="1" destOrd="0" presId="urn:microsoft.com/office/officeart/2008/layout/SquareAccentList"/>
    <dgm:cxn modelId="{9FAB2599-A2CC-4F8F-80D3-0FA556E99735}" type="presParOf" srcId="{3F8BC45A-06AD-4F6E-8312-B3D5D755CB5E}" destId="{41E14401-EC57-42CB-AB8D-ACD0FD3180FC}" srcOrd="2" destOrd="0" presId="urn:microsoft.com/office/officeart/2008/layout/SquareAccentList"/>
    <dgm:cxn modelId="{B394FABF-76AF-4F24-ABD7-AAAC39200E60}" type="presParOf" srcId="{63BC9143-DD90-466D-A408-AF2DA07668E4}" destId="{0E8BDCB3-D81C-4E99-B161-AA505D241395}" srcOrd="1" destOrd="0" presId="urn:microsoft.com/office/officeart/2008/layout/SquareAccentList"/>
    <dgm:cxn modelId="{CC597273-3A66-4905-9E12-8B0BE544DBF9}" type="presParOf" srcId="{0E8BDCB3-D81C-4E99-B161-AA505D241395}" destId="{3042D627-FB41-4CAA-A44F-2033514B4B7F}" srcOrd="0" destOrd="0" presId="urn:microsoft.com/office/officeart/2008/layout/SquareAccentList"/>
    <dgm:cxn modelId="{85DE607C-8C8A-49A9-8694-0047329ED54D}" type="presParOf" srcId="{3042D627-FB41-4CAA-A44F-2033514B4B7F}" destId="{F1EEC1C3-F59E-4DF3-A306-7BE13AE541F6}" srcOrd="0" destOrd="0" presId="urn:microsoft.com/office/officeart/2008/layout/SquareAccentList"/>
    <dgm:cxn modelId="{C98B98A5-8780-49C7-A530-8909EC539E25}" type="presParOf" srcId="{3042D627-FB41-4CAA-A44F-2033514B4B7F}" destId="{AF6017B7-FEAF-40CD-9A9E-F82058EC0CB8}" srcOrd="1" destOrd="0" presId="urn:microsoft.com/office/officeart/2008/layout/SquareAccentList"/>
    <dgm:cxn modelId="{ECB8E301-6AF3-412F-8F75-95A7461F7171}" type="presParOf" srcId="{0E8BDCB3-D81C-4E99-B161-AA505D241395}" destId="{21B55FD6-A1F0-4A0D-A17D-EF912B977090}" srcOrd="1" destOrd="0" presId="urn:microsoft.com/office/officeart/2008/layout/SquareAccentList"/>
    <dgm:cxn modelId="{FA1E0F62-99F6-4226-9D52-98358C4D85F2}" type="presParOf" srcId="{21B55FD6-A1F0-4A0D-A17D-EF912B977090}" destId="{7A1ADE3A-1226-42F0-91E8-CC888A4C5E2A}" srcOrd="0" destOrd="0" presId="urn:microsoft.com/office/officeart/2008/layout/SquareAccentList"/>
    <dgm:cxn modelId="{7DA700D9-7E06-42F2-B6EE-2CD8205DB573}" type="presParOf" srcId="{21B55FD6-A1F0-4A0D-A17D-EF912B977090}" destId="{A5C80C0B-32C0-4472-ABFE-534E19EBBD7F}" srcOrd="1" destOrd="0" presId="urn:microsoft.com/office/officeart/2008/layout/SquareAccentList"/>
    <dgm:cxn modelId="{AAF84102-C6EC-4521-88F7-035A4F5A3B75}" type="presParOf" srcId="{0E8BDCB3-D81C-4E99-B161-AA505D241395}" destId="{5C07CE90-273A-4F28-A356-BABB19267DA9}" srcOrd="2" destOrd="0" presId="urn:microsoft.com/office/officeart/2008/layout/SquareAccentList"/>
    <dgm:cxn modelId="{58799203-2929-48EB-BD2B-3646C0916D3A}" type="presParOf" srcId="{5C07CE90-273A-4F28-A356-BABB19267DA9}" destId="{920B9452-4BCB-42D4-AA0D-38A51E7AD768}" srcOrd="0" destOrd="0" presId="urn:microsoft.com/office/officeart/2008/layout/SquareAccentList"/>
    <dgm:cxn modelId="{297384E5-388E-42D7-B7CF-9B662FAB9675}" type="presParOf" srcId="{5C07CE90-273A-4F28-A356-BABB19267DA9}" destId="{24A64F06-08AB-4C2D-AFB2-E3AB96C32E58}" srcOrd="1" destOrd="0" presId="urn:microsoft.com/office/officeart/2008/layout/SquareAccentList"/>
    <dgm:cxn modelId="{9517505D-817A-46D5-AA73-8F83BCAE71CD}" type="presParOf" srcId="{0E8BDCB3-D81C-4E99-B161-AA505D241395}" destId="{E0494D4D-EB99-4FEF-9A05-6A32E33BC2BA}" srcOrd="3" destOrd="0" presId="urn:microsoft.com/office/officeart/2008/layout/SquareAccentList"/>
    <dgm:cxn modelId="{503A0FFD-427B-4629-9299-8FECC99CDF3D}" type="presParOf" srcId="{E0494D4D-EB99-4FEF-9A05-6A32E33BC2BA}" destId="{EDA5691B-B366-4B3E-859C-2D9225A11FF2}" srcOrd="0" destOrd="0" presId="urn:microsoft.com/office/officeart/2008/layout/SquareAccentList"/>
    <dgm:cxn modelId="{DAEAE0D4-EDD8-4F9F-832E-17C0E6156636}" type="presParOf" srcId="{E0494D4D-EB99-4FEF-9A05-6A32E33BC2BA}" destId="{169A6874-96B8-4909-94B1-AD745D067C9B}" srcOrd="1" destOrd="0" presId="urn:microsoft.com/office/officeart/2008/layout/SquareAccentList"/>
    <dgm:cxn modelId="{96A0B33C-4C43-477F-B3A6-9B9657C4B5A5}" type="presParOf" srcId="{0E8BDCB3-D81C-4E99-B161-AA505D241395}" destId="{1F6B6668-B179-4165-94EA-81912100F5C9}" srcOrd="4" destOrd="0" presId="urn:microsoft.com/office/officeart/2008/layout/SquareAccentList"/>
    <dgm:cxn modelId="{3AF548CE-E640-4DCA-9668-635348A65E47}" type="presParOf" srcId="{1F6B6668-B179-4165-94EA-81912100F5C9}" destId="{3A3E9CEE-30C1-4C1F-A758-21C237AAA0A0}" srcOrd="0" destOrd="0" presId="urn:microsoft.com/office/officeart/2008/layout/SquareAccentList"/>
    <dgm:cxn modelId="{6047C3C9-0B24-40B4-A3C5-934CF6590207}" type="presParOf" srcId="{1F6B6668-B179-4165-94EA-81912100F5C9}" destId="{B3158043-C130-49F6-83BB-3A9C9F41A768}" srcOrd="1" destOrd="0" presId="urn:microsoft.com/office/officeart/2008/layout/SquareAccentList"/>
    <dgm:cxn modelId="{4858373E-54E6-4E60-9A8C-6E784F3ACC80}" type="presParOf" srcId="{0E8BDCB3-D81C-4E99-B161-AA505D241395}" destId="{689BC682-C060-450B-9548-8C1A9D0E77A9}" srcOrd="5" destOrd="0" presId="urn:microsoft.com/office/officeart/2008/layout/SquareAccentList"/>
    <dgm:cxn modelId="{C069EC52-B822-419B-8987-732090C450EF}" type="presParOf" srcId="{689BC682-C060-450B-9548-8C1A9D0E77A9}" destId="{28776823-FDBC-46C3-9128-F62838946C1D}" srcOrd="0" destOrd="0" presId="urn:microsoft.com/office/officeart/2008/layout/SquareAccentList"/>
    <dgm:cxn modelId="{CE068EAA-5A35-40CE-B37C-81E93FC9322A}" type="presParOf" srcId="{689BC682-C060-450B-9548-8C1A9D0E77A9}" destId="{A6606795-B059-44BC-BA33-C03C634390AA}" srcOrd="1" destOrd="0" presId="urn:microsoft.com/office/officeart/2008/layout/SquareAccentList"/>
    <dgm:cxn modelId="{085A5295-6D90-4876-9D59-AEC119C4CDA4}" type="presParOf" srcId="{0E8BDCB3-D81C-4E99-B161-AA505D241395}" destId="{B28E9417-6204-4967-951E-323A439896B9}" srcOrd="6" destOrd="0" presId="urn:microsoft.com/office/officeart/2008/layout/SquareAccentList"/>
    <dgm:cxn modelId="{483B6922-FAEA-4F9A-A15B-059EAA2BE5FF}" type="presParOf" srcId="{B28E9417-6204-4967-951E-323A439896B9}" destId="{9434F67C-F2C2-494D-8B2F-73A34C4A6044}" srcOrd="0" destOrd="0" presId="urn:microsoft.com/office/officeart/2008/layout/SquareAccentList"/>
    <dgm:cxn modelId="{2E2CE9CD-6AD8-4E9A-9A02-30A8CBB3709A}" type="presParOf" srcId="{B28E9417-6204-4967-951E-323A439896B9}" destId="{AB336F81-B7D4-42D0-AAC0-A6FCF5062488}" srcOrd="1" destOrd="0" presId="urn:microsoft.com/office/officeart/2008/layout/SquareAccentList"/>
  </dgm:cxnLst>
  <dgm:bg/>
  <dgm:whole>
    <a:ln>
      <a:solidFill>
        <a:srgbClr val="8FA971"/>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EA61F9-5BC9-4A85-98A9-B5B0E815E99D}"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s-ES"/>
        </a:p>
      </dgm:t>
    </dgm:pt>
    <dgm:pt modelId="{4BA22596-35E7-43EB-A0C9-324D4D609C3D}">
      <dgm:prSet phldrT="[Texto]"/>
      <dgm:spPr/>
      <dgm:t>
        <a:bodyPr/>
        <a:lstStyle/>
        <a:p>
          <a:r>
            <a:rPr lang="es-ES" b="1" dirty="0"/>
            <a:t>IDEAS CLAVE DE APRENDIZAJE SIGNIFICATIVO (AS) </a:t>
          </a:r>
        </a:p>
      </dgm:t>
    </dgm:pt>
    <dgm:pt modelId="{4AF6AB58-7F44-4850-8D99-069399C6CBB8}" type="parTrans" cxnId="{CD685700-BE8A-45D9-BB00-7B3C36EA1214}">
      <dgm:prSet/>
      <dgm:spPr/>
      <dgm:t>
        <a:bodyPr/>
        <a:lstStyle/>
        <a:p>
          <a:endParaRPr lang="es-ES"/>
        </a:p>
      </dgm:t>
    </dgm:pt>
    <dgm:pt modelId="{8E310CE4-06C2-4638-9FA1-A339A4F57FB3}" type="sibTrans" cxnId="{CD685700-BE8A-45D9-BB00-7B3C36EA1214}">
      <dgm:prSet/>
      <dgm:spPr/>
      <dgm:t>
        <a:bodyPr/>
        <a:lstStyle/>
        <a:p>
          <a:endParaRPr lang="es-ES"/>
        </a:p>
      </dgm:t>
    </dgm:pt>
    <dgm:pt modelId="{FE54E041-4CA2-4D5D-A526-17B5111985A3}">
      <dgm:prSet phldrT="[Texto]"/>
      <dgm:spPr/>
      <dgm:t>
        <a:bodyPr/>
        <a:lstStyle/>
        <a:p>
          <a:r>
            <a:rPr lang="es-ES" dirty="0"/>
            <a:t>ANTECEDENTES</a:t>
          </a:r>
        </a:p>
      </dgm:t>
    </dgm:pt>
    <dgm:pt modelId="{F8E24EF1-3B55-4F75-A906-2877366771F4}" type="parTrans" cxnId="{AF45A0EF-6682-4303-8703-8F8584198DAD}">
      <dgm:prSet/>
      <dgm:spPr/>
      <dgm:t>
        <a:bodyPr/>
        <a:lstStyle/>
        <a:p>
          <a:endParaRPr lang="es-ES"/>
        </a:p>
      </dgm:t>
    </dgm:pt>
    <dgm:pt modelId="{BA0A6A10-D713-4AB4-8C13-FE9BC43841FB}" type="sibTrans" cxnId="{AF45A0EF-6682-4303-8703-8F8584198DAD}">
      <dgm:prSet/>
      <dgm:spPr/>
      <dgm:t>
        <a:bodyPr/>
        <a:lstStyle/>
        <a:p>
          <a:endParaRPr lang="es-ES"/>
        </a:p>
      </dgm:t>
    </dgm:pt>
    <dgm:pt modelId="{DFEDAE15-79F8-4B0B-B2CF-ADBB905EC69F}">
      <dgm:prSet phldrT="[Texto]"/>
      <dgm:spPr/>
      <dgm:t>
        <a:bodyPr/>
        <a:lstStyle/>
        <a:p>
          <a:r>
            <a:rPr lang="es-ES" dirty="0"/>
            <a:t>EDUCACIÓN S. XXI</a:t>
          </a:r>
        </a:p>
      </dgm:t>
    </dgm:pt>
    <dgm:pt modelId="{7A9F47C7-D707-4875-AA50-1800759D0344}" type="parTrans" cxnId="{777ACF8A-E748-467A-BDD0-DDF54DFAC9D4}">
      <dgm:prSet/>
      <dgm:spPr/>
      <dgm:t>
        <a:bodyPr/>
        <a:lstStyle/>
        <a:p>
          <a:endParaRPr lang="es-ES"/>
        </a:p>
      </dgm:t>
    </dgm:pt>
    <dgm:pt modelId="{EACCBE8D-848F-4769-A0F6-293071ACFC4D}" type="sibTrans" cxnId="{777ACF8A-E748-467A-BDD0-DDF54DFAC9D4}">
      <dgm:prSet/>
      <dgm:spPr/>
      <dgm:t>
        <a:bodyPr/>
        <a:lstStyle/>
        <a:p>
          <a:endParaRPr lang="es-ES"/>
        </a:p>
      </dgm:t>
    </dgm:pt>
    <dgm:pt modelId="{3CF754C8-597F-44D7-843B-4F0713EB2D01}">
      <dgm:prSet phldrT="[Texto]"/>
      <dgm:spPr/>
      <dgm:t>
        <a:bodyPr/>
        <a:lstStyle/>
        <a:p>
          <a:r>
            <a:rPr lang="es-ES" dirty="0"/>
            <a:t>TEORÍA AS-REFERENTES</a:t>
          </a:r>
        </a:p>
      </dgm:t>
    </dgm:pt>
    <dgm:pt modelId="{63046AF9-B580-4D43-BDE0-DDFFC230AC8B}" type="parTrans" cxnId="{A918D3D6-E8F5-453D-95F2-4A66B3B1CE6E}">
      <dgm:prSet/>
      <dgm:spPr/>
      <dgm:t>
        <a:bodyPr/>
        <a:lstStyle/>
        <a:p>
          <a:endParaRPr lang="es-ES"/>
        </a:p>
      </dgm:t>
    </dgm:pt>
    <dgm:pt modelId="{A36BF242-61D5-4C17-838B-A790892D8421}" type="sibTrans" cxnId="{A918D3D6-E8F5-453D-95F2-4A66B3B1CE6E}">
      <dgm:prSet/>
      <dgm:spPr/>
      <dgm:t>
        <a:bodyPr/>
        <a:lstStyle/>
        <a:p>
          <a:endParaRPr lang="es-ES"/>
        </a:p>
      </dgm:t>
    </dgm:pt>
    <dgm:pt modelId="{F1664BBF-41C2-478C-B8E3-9934F76E3E19}">
      <dgm:prSet phldrT="[Texto]"/>
      <dgm:spPr/>
      <dgm:t>
        <a:bodyPr/>
        <a:lstStyle/>
        <a:p>
          <a:r>
            <a:rPr lang="es-ES" b="1" dirty="0"/>
            <a:t>APLICACIÓN AS EN EDUCACIÓN SUPERIOR</a:t>
          </a:r>
        </a:p>
      </dgm:t>
    </dgm:pt>
    <dgm:pt modelId="{76E4AAF9-E0AF-4DAC-B182-D0F294F1E15F}" type="parTrans" cxnId="{4E44A2BC-B12A-4F58-A26F-ECC0EC15DEB8}">
      <dgm:prSet/>
      <dgm:spPr/>
      <dgm:t>
        <a:bodyPr/>
        <a:lstStyle/>
        <a:p>
          <a:endParaRPr lang="es-ES"/>
        </a:p>
      </dgm:t>
    </dgm:pt>
    <dgm:pt modelId="{CEB8AD48-1450-4BEB-919B-EED15BA4C315}" type="sibTrans" cxnId="{4E44A2BC-B12A-4F58-A26F-ECC0EC15DEB8}">
      <dgm:prSet/>
      <dgm:spPr/>
      <dgm:t>
        <a:bodyPr/>
        <a:lstStyle/>
        <a:p>
          <a:endParaRPr lang="es-ES"/>
        </a:p>
      </dgm:t>
    </dgm:pt>
    <dgm:pt modelId="{BEA8840D-B11B-4DBB-A113-5E6ED12E126F}">
      <dgm:prSet phldrT="[Texto]"/>
      <dgm:spPr/>
      <dgm:t>
        <a:bodyPr/>
        <a:lstStyle/>
        <a:p>
          <a:r>
            <a:rPr lang="es-ES" dirty="0"/>
            <a:t>MMCC: QUÉ NO SON</a:t>
          </a:r>
        </a:p>
      </dgm:t>
    </dgm:pt>
    <dgm:pt modelId="{5DA1CF5A-91CA-4004-9A6C-C64558D73AF6}" type="parTrans" cxnId="{E4B894C2-B24E-4B7A-AF82-41B85A43B691}">
      <dgm:prSet/>
      <dgm:spPr/>
      <dgm:t>
        <a:bodyPr/>
        <a:lstStyle/>
        <a:p>
          <a:endParaRPr lang="es-ES"/>
        </a:p>
      </dgm:t>
    </dgm:pt>
    <dgm:pt modelId="{6A2A434A-0654-4827-B340-F435EE730BA0}" type="sibTrans" cxnId="{E4B894C2-B24E-4B7A-AF82-41B85A43B691}">
      <dgm:prSet/>
      <dgm:spPr/>
      <dgm:t>
        <a:bodyPr/>
        <a:lstStyle/>
        <a:p>
          <a:endParaRPr lang="es-ES"/>
        </a:p>
      </dgm:t>
    </dgm:pt>
    <dgm:pt modelId="{FCDBD908-2A07-469A-9A7E-B189197FC23D}">
      <dgm:prSet phldrT="[Texto]"/>
      <dgm:spPr/>
      <dgm:t>
        <a:bodyPr/>
        <a:lstStyle/>
        <a:p>
          <a:r>
            <a:rPr lang="es-ES" dirty="0"/>
            <a:t>PRÁCTICA DE MMCC</a:t>
          </a:r>
        </a:p>
      </dgm:t>
    </dgm:pt>
    <dgm:pt modelId="{D4836152-ADAA-44BD-B006-1C634DEB506F}" type="parTrans" cxnId="{2A880FA2-BB08-45B2-B74D-AFBFD490AF96}">
      <dgm:prSet/>
      <dgm:spPr/>
      <dgm:t>
        <a:bodyPr/>
        <a:lstStyle/>
        <a:p>
          <a:endParaRPr lang="es-ES"/>
        </a:p>
      </dgm:t>
    </dgm:pt>
    <dgm:pt modelId="{AA57EC5E-0CBF-4183-9943-DDA47A870E39}" type="sibTrans" cxnId="{2A880FA2-BB08-45B2-B74D-AFBFD490AF96}">
      <dgm:prSet/>
      <dgm:spPr/>
      <dgm:t>
        <a:bodyPr/>
        <a:lstStyle/>
        <a:p>
          <a:endParaRPr lang="es-ES"/>
        </a:p>
      </dgm:t>
    </dgm:pt>
    <dgm:pt modelId="{10D7B12C-066B-4D89-8D81-344DBBB699BB}">
      <dgm:prSet phldrT="[Texto]"/>
      <dgm:spPr/>
      <dgm:t>
        <a:bodyPr/>
        <a:lstStyle/>
        <a:p>
          <a:r>
            <a:rPr lang="es-ES" dirty="0"/>
            <a:t>MMCC: QUÉ SON</a:t>
          </a:r>
        </a:p>
      </dgm:t>
    </dgm:pt>
    <dgm:pt modelId="{DCF8E0E1-36F3-4A64-B0E0-EF1CC3084152}" type="parTrans" cxnId="{CEC2DBCC-603B-4FC4-AB44-B7DB9C6E4B23}">
      <dgm:prSet/>
      <dgm:spPr/>
      <dgm:t>
        <a:bodyPr/>
        <a:lstStyle/>
        <a:p>
          <a:endParaRPr lang="es-ES"/>
        </a:p>
      </dgm:t>
    </dgm:pt>
    <dgm:pt modelId="{330E9DD4-92CD-4EED-B41F-7E3792A9C8EB}" type="sibTrans" cxnId="{CEC2DBCC-603B-4FC4-AB44-B7DB9C6E4B23}">
      <dgm:prSet/>
      <dgm:spPr/>
      <dgm:t>
        <a:bodyPr/>
        <a:lstStyle/>
        <a:p>
          <a:endParaRPr lang="es-ES"/>
        </a:p>
      </dgm:t>
    </dgm:pt>
    <dgm:pt modelId="{85BE84A4-2783-40D2-91C7-4D4631936742}">
      <dgm:prSet phldrT="[Texto]"/>
      <dgm:spPr/>
      <dgm:t>
        <a:bodyPr/>
        <a:lstStyle/>
        <a:p>
          <a:r>
            <a:rPr lang="es-ES" dirty="0"/>
            <a:t>POSICIONAMIENTO</a:t>
          </a:r>
        </a:p>
      </dgm:t>
    </dgm:pt>
    <dgm:pt modelId="{ED4CE097-17FA-491D-B82B-E713E756242E}" type="parTrans" cxnId="{03D376AE-9E25-4E77-80BB-DA188FA9A638}">
      <dgm:prSet/>
      <dgm:spPr/>
      <dgm:t>
        <a:bodyPr/>
        <a:lstStyle/>
        <a:p>
          <a:endParaRPr lang="es-ES"/>
        </a:p>
      </dgm:t>
    </dgm:pt>
    <dgm:pt modelId="{DE4F5F25-335B-4211-9AFA-8819139762AB}" type="sibTrans" cxnId="{03D376AE-9E25-4E77-80BB-DA188FA9A638}">
      <dgm:prSet/>
      <dgm:spPr/>
      <dgm:t>
        <a:bodyPr/>
        <a:lstStyle/>
        <a:p>
          <a:endParaRPr lang="es-ES"/>
        </a:p>
      </dgm:t>
    </dgm:pt>
    <dgm:pt modelId="{04620C6A-99F7-40F4-AD10-DC88B5B00176}">
      <dgm:prSet phldrT="[Texto]"/>
      <dgm:spPr/>
      <dgm:t>
        <a:bodyPr/>
        <a:lstStyle/>
        <a:p>
          <a:r>
            <a:rPr lang="es-ES" dirty="0"/>
            <a:t>UTILIDAD DE MMCC</a:t>
          </a:r>
        </a:p>
      </dgm:t>
    </dgm:pt>
    <dgm:pt modelId="{8BF3D28C-805F-474B-B6ED-E41CE62A02DE}" type="parTrans" cxnId="{CD2F766C-2A07-4EB0-9D1A-F9CCDF954054}">
      <dgm:prSet/>
      <dgm:spPr/>
      <dgm:t>
        <a:bodyPr/>
        <a:lstStyle/>
        <a:p>
          <a:endParaRPr lang="es-ES"/>
        </a:p>
      </dgm:t>
    </dgm:pt>
    <dgm:pt modelId="{4A1F4AB6-596F-4B90-8525-922EFC4B4167}" type="sibTrans" cxnId="{CD2F766C-2A07-4EB0-9D1A-F9CCDF954054}">
      <dgm:prSet/>
      <dgm:spPr/>
      <dgm:t>
        <a:bodyPr/>
        <a:lstStyle/>
        <a:p>
          <a:endParaRPr lang="es-ES"/>
        </a:p>
      </dgm:t>
    </dgm:pt>
    <dgm:pt modelId="{ADEA75EA-E618-448C-8C9C-47A103EA24B4}">
      <dgm:prSet phldrT="[Texto]"/>
      <dgm:spPr/>
      <dgm:t>
        <a:bodyPr/>
        <a:lstStyle/>
        <a:p>
          <a:r>
            <a:rPr lang="es-ES" dirty="0"/>
            <a:t>PROCEDIMIENTO EN EL AULA</a:t>
          </a:r>
        </a:p>
      </dgm:t>
    </dgm:pt>
    <dgm:pt modelId="{F1B45CA6-0058-49EE-9AC2-212B9D60695C}" type="parTrans" cxnId="{9E3BA75F-B163-4568-9772-0999133CF893}">
      <dgm:prSet/>
      <dgm:spPr/>
      <dgm:t>
        <a:bodyPr/>
        <a:lstStyle/>
        <a:p>
          <a:endParaRPr lang="es-ES"/>
        </a:p>
      </dgm:t>
    </dgm:pt>
    <dgm:pt modelId="{8A7333CC-BEDB-4D8D-B456-B650023720F0}" type="sibTrans" cxnId="{9E3BA75F-B163-4568-9772-0999133CF893}">
      <dgm:prSet/>
      <dgm:spPr/>
      <dgm:t>
        <a:bodyPr/>
        <a:lstStyle/>
        <a:p>
          <a:endParaRPr lang="es-ES"/>
        </a:p>
      </dgm:t>
    </dgm:pt>
    <dgm:pt modelId="{705D42F8-279A-47E7-ABD0-BF2369F5D46E}">
      <dgm:prSet phldrT="[Texto]"/>
      <dgm:spPr/>
      <dgm:t>
        <a:bodyPr/>
        <a:lstStyle/>
        <a:p>
          <a:r>
            <a:rPr lang="es-ES" dirty="0"/>
            <a:t>APLICACIONES DE MMCC</a:t>
          </a:r>
        </a:p>
      </dgm:t>
    </dgm:pt>
    <dgm:pt modelId="{0837CA69-F47C-4C0A-8CDF-048A31009984}" type="parTrans" cxnId="{49C7D91A-4F4F-4B4E-8AF4-CC5AD068E2EC}">
      <dgm:prSet/>
      <dgm:spPr/>
      <dgm:t>
        <a:bodyPr/>
        <a:lstStyle/>
        <a:p>
          <a:endParaRPr lang="es-ES"/>
        </a:p>
      </dgm:t>
    </dgm:pt>
    <dgm:pt modelId="{F3894CCB-F462-4641-A490-40B99D1795D7}" type="sibTrans" cxnId="{49C7D91A-4F4F-4B4E-8AF4-CC5AD068E2EC}">
      <dgm:prSet/>
      <dgm:spPr/>
      <dgm:t>
        <a:bodyPr/>
        <a:lstStyle/>
        <a:p>
          <a:endParaRPr lang="es-ES"/>
        </a:p>
      </dgm:t>
    </dgm:pt>
    <dgm:pt modelId="{0A97FAD5-A757-40E8-BEF3-8648D138DBDA}">
      <dgm:prSet phldrT="[Texto]"/>
      <dgm:spPr/>
      <dgm:t>
        <a:bodyPr/>
        <a:lstStyle/>
        <a:p>
          <a:r>
            <a:rPr lang="es-ES" dirty="0"/>
            <a:t>EJEMPLOS EN ES</a:t>
          </a:r>
        </a:p>
      </dgm:t>
    </dgm:pt>
    <dgm:pt modelId="{C7FBC414-A6BB-4106-8195-44499580CF23}" type="parTrans" cxnId="{203485C9-7FA1-46EF-AC30-9B1216E2D284}">
      <dgm:prSet/>
      <dgm:spPr/>
      <dgm:t>
        <a:bodyPr/>
        <a:lstStyle/>
        <a:p>
          <a:endParaRPr lang="es-ES"/>
        </a:p>
      </dgm:t>
    </dgm:pt>
    <dgm:pt modelId="{32EA489A-9EED-4305-8A21-33EC288A989C}" type="sibTrans" cxnId="{203485C9-7FA1-46EF-AC30-9B1216E2D284}">
      <dgm:prSet/>
      <dgm:spPr/>
      <dgm:t>
        <a:bodyPr/>
        <a:lstStyle/>
        <a:p>
          <a:endParaRPr lang="es-ES"/>
        </a:p>
      </dgm:t>
    </dgm:pt>
    <dgm:pt modelId="{473C056D-8BCE-491D-B105-8AA5D21751B0}">
      <dgm:prSet phldrT="[Texto]"/>
      <dgm:spPr/>
      <dgm:t>
        <a:bodyPr/>
        <a:lstStyle/>
        <a:p>
          <a:r>
            <a:rPr lang="es-ES" dirty="0"/>
            <a:t>ODS Y SOSTENIBILIDAD</a:t>
          </a:r>
        </a:p>
      </dgm:t>
    </dgm:pt>
    <dgm:pt modelId="{D3CB8430-614C-4791-9BB5-A2CEC578792A}" type="parTrans" cxnId="{A2C1BC4A-FEA5-46E3-B70B-CF8615EAAEE7}">
      <dgm:prSet/>
      <dgm:spPr/>
      <dgm:t>
        <a:bodyPr/>
        <a:lstStyle/>
        <a:p>
          <a:endParaRPr lang="es-ES"/>
        </a:p>
      </dgm:t>
    </dgm:pt>
    <dgm:pt modelId="{9E11CF8B-F17A-4E8A-94E5-8CCD86FE43FD}" type="sibTrans" cxnId="{A2C1BC4A-FEA5-46E3-B70B-CF8615EAAEE7}">
      <dgm:prSet/>
      <dgm:spPr/>
      <dgm:t>
        <a:bodyPr/>
        <a:lstStyle/>
        <a:p>
          <a:endParaRPr lang="es-ES"/>
        </a:p>
      </dgm:t>
    </dgm:pt>
    <dgm:pt modelId="{FEB197DA-A2F6-4D31-86A1-6924D4BD7DC7}">
      <dgm:prSet phldrT="[Texto]"/>
      <dgm:spPr/>
      <dgm:t>
        <a:bodyPr/>
        <a:lstStyle/>
        <a:p>
          <a:r>
            <a:rPr lang="es-ES" dirty="0"/>
            <a:t>ERRORES CONCEPTUALES</a:t>
          </a:r>
        </a:p>
      </dgm:t>
    </dgm:pt>
    <dgm:pt modelId="{8C3D4CF3-B2DC-4785-8A91-FEED85E0DF8C}" type="parTrans" cxnId="{E8E4DD1B-8EC6-48FB-964D-0F1DDDB9C6A5}">
      <dgm:prSet/>
      <dgm:spPr/>
      <dgm:t>
        <a:bodyPr/>
        <a:lstStyle/>
        <a:p>
          <a:endParaRPr lang="es-ES"/>
        </a:p>
      </dgm:t>
    </dgm:pt>
    <dgm:pt modelId="{B013723D-7958-4126-984A-2F93DA960B87}" type="sibTrans" cxnId="{E8E4DD1B-8EC6-48FB-964D-0F1DDDB9C6A5}">
      <dgm:prSet/>
      <dgm:spPr/>
      <dgm:t>
        <a:bodyPr/>
        <a:lstStyle/>
        <a:p>
          <a:endParaRPr lang="es-ES"/>
        </a:p>
      </dgm:t>
    </dgm:pt>
    <dgm:pt modelId="{256B0FD3-7CA8-4B5D-94C4-2604C4AB7513}">
      <dgm:prSet phldrT="[Texto]"/>
      <dgm:spPr/>
      <dgm:t>
        <a:bodyPr/>
        <a:lstStyle/>
        <a:p>
          <a:r>
            <a:rPr lang="es-ES" dirty="0"/>
            <a:t>EVALUACIÓN AUTÉNTICA</a:t>
          </a:r>
        </a:p>
      </dgm:t>
    </dgm:pt>
    <dgm:pt modelId="{7D4E9264-FB3D-4514-9A79-2E1710C75FBC}" type="parTrans" cxnId="{13426DCC-F69D-40E2-BA47-1E6A7EF00505}">
      <dgm:prSet/>
      <dgm:spPr/>
      <dgm:t>
        <a:bodyPr/>
        <a:lstStyle/>
        <a:p>
          <a:endParaRPr lang="es-ES"/>
        </a:p>
      </dgm:t>
    </dgm:pt>
    <dgm:pt modelId="{F193A0C9-EAB2-4E15-832A-CA745EBCD6B8}" type="sibTrans" cxnId="{13426DCC-F69D-40E2-BA47-1E6A7EF00505}">
      <dgm:prSet/>
      <dgm:spPr/>
      <dgm:t>
        <a:bodyPr/>
        <a:lstStyle/>
        <a:p>
          <a:endParaRPr lang="es-ES"/>
        </a:p>
      </dgm:t>
    </dgm:pt>
    <dgm:pt modelId="{A5DB2D15-C841-4005-9D54-66E5AD17DDCD}" type="pres">
      <dgm:prSet presAssocID="{73EA61F9-5BC9-4A85-98A9-B5B0E815E99D}" presName="layout" presStyleCnt="0">
        <dgm:presLayoutVars>
          <dgm:chMax/>
          <dgm:chPref/>
          <dgm:dir/>
          <dgm:resizeHandles/>
        </dgm:presLayoutVars>
      </dgm:prSet>
      <dgm:spPr/>
    </dgm:pt>
    <dgm:pt modelId="{05F49E77-6074-45FC-A93F-4A67128D1129}" type="pres">
      <dgm:prSet presAssocID="{4BA22596-35E7-43EB-A0C9-324D4D609C3D}" presName="root" presStyleCnt="0">
        <dgm:presLayoutVars>
          <dgm:chMax/>
          <dgm:chPref/>
        </dgm:presLayoutVars>
      </dgm:prSet>
      <dgm:spPr/>
    </dgm:pt>
    <dgm:pt modelId="{FFDD2501-996D-4BA2-A7FB-FDC68E1D9E10}" type="pres">
      <dgm:prSet presAssocID="{4BA22596-35E7-43EB-A0C9-324D4D609C3D}" presName="rootComposite" presStyleCnt="0">
        <dgm:presLayoutVars/>
      </dgm:prSet>
      <dgm:spPr/>
    </dgm:pt>
    <dgm:pt modelId="{A2AE9849-86F2-4B66-8C54-836F6F72539B}" type="pres">
      <dgm:prSet presAssocID="{4BA22596-35E7-43EB-A0C9-324D4D609C3D}" presName="ParentAccent" presStyleLbl="alignNode1" presStyleIdx="0" presStyleCnt="2"/>
      <dgm:spPr/>
    </dgm:pt>
    <dgm:pt modelId="{3FDB2004-FA73-45ED-AF75-C51B5629932A}" type="pres">
      <dgm:prSet presAssocID="{4BA22596-35E7-43EB-A0C9-324D4D609C3D}" presName="ParentSmallAccent" presStyleLbl="fgAcc1" presStyleIdx="0" presStyleCnt="2"/>
      <dgm:spPr/>
    </dgm:pt>
    <dgm:pt modelId="{CEB5CE32-3439-4041-8310-0C3BA02FE156}" type="pres">
      <dgm:prSet presAssocID="{4BA22596-35E7-43EB-A0C9-324D4D609C3D}" presName="Parent" presStyleLbl="revTx" presStyleIdx="0" presStyleCnt="16">
        <dgm:presLayoutVars>
          <dgm:chMax/>
          <dgm:chPref val="4"/>
          <dgm:bulletEnabled val="1"/>
        </dgm:presLayoutVars>
      </dgm:prSet>
      <dgm:spPr/>
    </dgm:pt>
    <dgm:pt modelId="{8EF04841-2CF1-43B1-8A6B-6CAE113ACE1B}" type="pres">
      <dgm:prSet presAssocID="{4BA22596-35E7-43EB-A0C9-324D4D609C3D}" presName="childShape" presStyleCnt="0">
        <dgm:presLayoutVars>
          <dgm:chMax val="0"/>
          <dgm:chPref val="0"/>
        </dgm:presLayoutVars>
      </dgm:prSet>
      <dgm:spPr/>
    </dgm:pt>
    <dgm:pt modelId="{33114BBE-A088-4710-A967-F364BB02C561}" type="pres">
      <dgm:prSet presAssocID="{FE54E041-4CA2-4D5D-A526-17B5111985A3}" presName="childComposite" presStyleCnt="0">
        <dgm:presLayoutVars>
          <dgm:chMax val="0"/>
          <dgm:chPref val="0"/>
        </dgm:presLayoutVars>
      </dgm:prSet>
      <dgm:spPr/>
    </dgm:pt>
    <dgm:pt modelId="{81F8D0AD-9B41-4D89-9C9B-C38F340611D6}" type="pres">
      <dgm:prSet presAssocID="{FE54E041-4CA2-4D5D-A526-17B5111985A3}" presName="ChildAccent" presStyleLbl="solidFgAcc1" presStyleIdx="0" presStyleCnt="14"/>
      <dgm:spPr/>
    </dgm:pt>
    <dgm:pt modelId="{23B3ECE2-3766-4825-AB3E-D64CED012D2E}" type="pres">
      <dgm:prSet presAssocID="{FE54E041-4CA2-4D5D-A526-17B5111985A3}" presName="Child" presStyleLbl="revTx" presStyleIdx="1" presStyleCnt="16">
        <dgm:presLayoutVars>
          <dgm:chMax val="0"/>
          <dgm:chPref val="0"/>
          <dgm:bulletEnabled val="1"/>
        </dgm:presLayoutVars>
      </dgm:prSet>
      <dgm:spPr/>
    </dgm:pt>
    <dgm:pt modelId="{5644A9DB-F466-497D-A165-8623532311CA}" type="pres">
      <dgm:prSet presAssocID="{DFEDAE15-79F8-4B0B-B2CF-ADBB905EC69F}" presName="childComposite" presStyleCnt="0">
        <dgm:presLayoutVars>
          <dgm:chMax val="0"/>
          <dgm:chPref val="0"/>
        </dgm:presLayoutVars>
      </dgm:prSet>
      <dgm:spPr/>
    </dgm:pt>
    <dgm:pt modelId="{EFAC4A8D-508F-4414-9E4E-9209CDDA93E5}" type="pres">
      <dgm:prSet presAssocID="{DFEDAE15-79F8-4B0B-B2CF-ADBB905EC69F}" presName="ChildAccent" presStyleLbl="solidFgAcc1" presStyleIdx="1" presStyleCnt="14"/>
      <dgm:spPr/>
    </dgm:pt>
    <dgm:pt modelId="{DDC0EB13-7552-4DD6-A737-A7BE67A37F0B}" type="pres">
      <dgm:prSet presAssocID="{DFEDAE15-79F8-4B0B-B2CF-ADBB905EC69F}" presName="Child" presStyleLbl="revTx" presStyleIdx="2" presStyleCnt="16">
        <dgm:presLayoutVars>
          <dgm:chMax val="0"/>
          <dgm:chPref val="0"/>
          <dgm:bulletEnabled val="1"/>
        </dgm:presLayoutVars>
      </dgm:prSet>
      <dgm:spPr/>
    </dgm:pt>
    <dgm:pt modelId="{9084F2D4-70D1-440E-8F5B-0AA96B52247F}" type="pres">
      <dgm:prSet presAssocID="{3CF754C8-597F-44D7-843B-4F0713EB2D01}" presName="childComposite" presStyleCnt="0">
        <dgm:presLayoutVars>
          <dgm:chMax val="0"/>
          <dgm:chPref val="0"/>
        </dgm:presLayoutVars>
      </dgm:prSet>
      <dgm:spPr/>
    </dgm:pt>
    <dgm:pt modelId="{CEF129DF-DB48-462C-8A6E-783DC0B018BB}" type="pres">
      <dgm:prSet presAssocID="{3CF754C8-597F-44D7-843B-4F0713EB2D01}" presName="ChildAccent" presStyleLbl="solidFgAcc1" presStyleIdx="2" presStyleCnt="14"/>
      <dgm:spPr/>
    </dgm:pt>
    <dgm:pt modelId="{6BE6A466-FED1-4C2E-800D-57E5A9FD4460}" type="pres">
      <dgm:prSet presAssocID="{3CF754C8-597F-44D7-843B-4F0713EB2D01}" presName="Child" presStyleLbl="revTx" presStyleIdx="3" presStyleCnt="16">
        <dgm:presLayoutVars>
          <dgm:chMax val="0"/>
          <dgm:chPref val="0"/>
          <dgm:bulletEnabled val="1"/>
        </dgm:presLayoutVars>
      </dgm:prSet>
      <dgm:spPr/>
    </dgm:pt>
    <dgm:pt modelId="{000DD533-82FD-4169-A350-FE6B91959052}" type="pres">
      <dgm:prSet presAssocID="{FEB197DA-A2F6-4D31-86A1-6924D4BD7DC7}" presName="childComposite" presStyleCnt="0">
        <dgm:presLayoutVars>
          <dgm:chMax val="0"/>
          <dgm:chPref val="0"/>
        </dgm:presLayoutVars>
      </dgm:prSet>
      <dgm:spPr/>
    </dgm:pt>
    <dgm:pt modelId="{65D97D0D-9F7F-488C-8F43-D38F0C722C91}" type="pres">
      <dgm:prSet presAssocID="{FEB197DA-A2F6-4D31-86A1-6924D4BD7DC7}" presName="ChildAccent" presStyleLbl="solidFgAcc1" presStyleIdx="3" presStyleCnt="14"/>
      <dgm:spPr/>
    </dgm:pt>
    <dgm:pt modelId="{B741CD01-7368-44C7-9DCC-BB85392B149E}" type="pres">
      <dgm:prSet presAssocID="{FEB197DA-A2F6-4D31-86A1-6924D4BD7DC7}" presName="Child" presStyleLbl="revTx" presStyleIdx="4" presStyleCnt="16">
        <dgm:presLayoutVars>
          <dgm:chMax val="0"/>
          <dgm:chPref val="0"/>
          <dgm:bulletEnabled val="1"/>
        </dgm:presLayoutVars>
      </dgm:prSet>
      <dgm:spPr/>
    </dgm:pt>
    <dgm:pt modelId="{D989FBB3-73E4-4EAD-9490-136315685AC6}" type="pres">
      <dgm:prSet presAssocID="{256B0FD3-7CA8-4B5D-94C4-2604C4AB7513}" presName="childComposite" presStyleCnt="0">
        <dgm:presLayoutVars>
          <dgm:chMax val="0"/>
          <dgm:chPref val="0"/>
        </dgm:presLayoutVars>
      </dgm:prSet>
      <dgm:spPr/>
    </dgm:pt>
    <dgm:pt modelId="{ACE87173-4008-450C-9313-EB66D5B88F98}" type="pres">
      <dgm:prSet presAssocID="{256B0FD3-7CA8-4B5D-94C4-2604C4AB7513}" presName="ChildAccent" presStyleLbl="solidFgAcc1" presStyleIdx="4" presStyleCnt="14"/>
      <dgm:spPr/>
    </dgm:pt>
    <dgm:pt modelId="{58E687F9-4AF0-45B2-8E9D-6E9EE667F2F5}" type="pres">
      <dgm:prSet presAssocID="{256B0FD3-7CA8-4B5D-94C4-2604C4AB7513}" presName="Child" presStyleLbl="revTx" presStyleIdx="5" presStyleCnt="16">
        <dgm:presLayoutVars>
          <dgm:chMax val="0"/>
          <dgm:chPref val="0"/>
          <dgm:bulletEnabled val="1"/>
        </dgm:presLayoutVars>
      </dgm:prSet>
      <dgm:spPr/>
    </dgm:pt>
    <dgm:pt modelId="{AE03F0E4-6713-45A1-9F29-C851641DAED6}" type="pres">
      <dgm:prSet presAssocID="{85BE84A4-2783-40D2-91C7-4D4631936742}" presName="childComposite" presStyleCnt="0">
        <dgm:presLayoutVars>
          <dgm:chMax val="0"/>
          <dgm:chPref val="0"/>
        </dgm:presLayoutVars>
      </dgm:prSet>
      <dgm:spPr/>
    </dgm:pt>
    <dgm:pt modelId="{45B8C413-0212-4943-BEB9-0FE9607C856C}" type="pres">
      <dgm:prSet presAssocID="{85BE84A4-2783-40D2-91C7-4D4631936742}" presName="ChildAccent" presStyleLbl="solidFgAcc1" presStyleIdx="5" presStyleCnt="14"/>
      <dgm:spPr/>
    </dgm:pt>
    <dgm:pt modelId="{ECEDD3F2-1F1E-424D-BC99-1D20A9C1F5ED}" type="pres">
      <dgm:prSet presAssocID="{85BE84A4-2783-40D2-91C7-4D4631936742}" presName="Child" presStyleLbl="revTx" presStyleIdx="6" presStyleCnt="16">
        <dgm:presLayoutVars>
          <dgm:chMax val="0"/>
          <dgm:chPref val="0"/>
          <dgm:bulletEnabled val="1"/>
        </dgm:presLayoutVars>
      </dgm:prSet>
      <dgm:spPr/>
    </dgm:pt>
    <dgm:pt modelId="{3F504FAC-DA05-4C7D-850E-796F98BC6160}" type="pres">
      <dgm:prSet presAssocID="{473C056D-8BCE-491D-B105-8AA5D21751B0}" presName="childComposite" presStyleCnt="0">
        <dgm:presLayoutVars>
          <dgm:chMax val="0"/>
          <dgm:chPref val="0"/>
        </dgm:presLayoutVars>
      </dgm:prSet>
      <dgm:spPr/>
    </dgm:pt>
    <dgm:pt modelId="{796A7F61-0BF2-4AB1-AFC0-1A5EF993A605}" type="pres">
      <dgm:prSet presAssocID="{473C056D-8BCE-491D-B105-8AA5D21751B0}" presName="ChildAccent" presStyleLbl="solidFgAcc1" presStyleIdx="6" presStyleCnt="14"/>
      <dgm:spPr/>
    </dgm:pt>
    <dgm:pt modelId="{FF2AABEE-91F9-449D-8BCE-6F84D38538A2}" type="pres">
      <dgm:prSet presAssocID="{473C056D-8BCE-491D-B105-8AA5D21751B0}" presName="Child" presStyleLbl="revTx" presStyleIdx="7" presStyleCnt="16">
        <dgm:presLayoutVars>
          <dgm:chMax val="0"/>
          <dgm:chPref val="0"/>
          <dgm:bulletEnabled val="1"/>
        </dgm:presLayoutVars>
      </dgm:prSet>
      <dgm:spPr/>
    </dgm:pt>
    <dgm:pt modelId="{63BC9143-DD90-466D-A408-AF2DA07668E4}" type="pres">
      <dgm:prSet presAssocID="{F1664BBF-41C2-478C-B8E3-9934F76E3E19}" presName="root" presStyleCnt="0">
        <dgm:presLayoutVars>
          <dgm:chMax/>
          <dgm:chPref/>
        </dgm:presLayoutVars>
      </dgm:prSet>
      <dgm:spPr/>
    </dgm:pt>
    <dgm:pt modelId="{3F8BC45A-06AD-4F6E-8312-B3D5D755CB5E}" type="pres">
      <dgm:prSet presAssocID="{F1664BBF-41C2-478C-B8E3-9934F76E3E19}" presName="rootComposite" presStyleCnt="0">
        <dgm:presLayoutVars/>
      </dgm:prSet>
      <dgm:spPr/>
    </dgm:pt>
    <dgm:pt modelId="{D9D94B5D-E4A2-4D66-A8EF-360F41752FCC}" type="pres">
      <dgm:prSet presAssocID="{F1664BBF-41C2-478C-B8E3-9934F76E3E19}" presName="ParentAccent" presStyleLbl="alignNode1" presStyleIdx="1" presStyleCnt="2"/>
      <dgm:spPr>
        <a:ln>
          <a:solidFill>
            <a:schemeClr val="accent1"/>
          </a:solidFill>
        </a:ln>
      </dgm:spPr>
    </dgm:pt>
    <dgm:pt modelId="{3F56B2B9-48E7-4C6C-8DD4-CCCEF05EE9E7}" type="pres">
      <dgm:prSet presAssocID="{F1664BBF-41C2-478C-B8E3-9934F76E3E19}" presName="ParentSmallAccent" presStyleLbl="fgAcc1" presStyleIdx="1" presStyleCnt="2"/>
      <dgm:spPr/>
    </dgm:pt>
    <dgm:pt modelId="{41E14401-EC57-42CB-AB8D-ACD0FD3180FC}" type="pres">
      <dgm:prSet presAssocID="{F1664BBF-41C2-478C-B8E3-9934F76E3E19}" presName="Parent" presStyleLbl="revTx" presStyleIdx="8" presStyleCnt="16" custScaleX="117559">
        <dgm:presLayoutVars>
          <dgm:chMax/>
          <dgm:chPref val="4"/>
          <dgm:bulletEnabled val="1"/>
        </dgm:presLayoutVars>
      </dgm:prSet>
      <dgm:spPr/>
    </dgm:pt>
    <dgm:pt modelId="{0E8BDCB3-D81C-4E99-B161-AA505D241395}" type="pres">
      <dgm:prSet presAssocID="{F1664BBF-41C2-478C-B8E3-9934F76E3E19}" presName="childShape" presStyleCnt="0">
        <dgm:presLayoutVars>
          <dgm:chMax val="0"/>
          <dgm:chPref val="0"/>
        </dgm:presLayoutVars>
      </dgm:prSet>
      <dgm:spPr/>
    </dgm:pt>
    <dgm:pt modelId="{3042D627-FB41-4CAA-A44F-2033514B4B7F}" type="pres">
      <dgm:prSet presAssocID="{BEA8840D-B11B-4DBB-A113-5E6ED12E126F}" presName="childComposite" presStyleCnt="0">
        <dgm:presLayoutVars>
          <dgm:chMax val="0"/>
          <dgm:chPref val="0"/>
        </dgm:presLayoutVars>
      </dgm:prSet>
      <dgm:spPr/>
    </dgm:pt>
    <dgm:pt modelId="{F1EEC1C3-F59E-4DF3-A306-7BE13AE541F6}" type="pres">
      <dgm:prSet presAssocID="{BEA8840D-B11B-4DBB-A113-5E6ED12E126F}" presName="ChildAccent" presStyleLbl="solidFgAcc1" presStyleIdx="7" presStyleCnt="14"/>
      <dgm:spPr/>
    </dgm:pt>
    <dgm:pt modelId="{AF6017B7-FEAF-40CD-9A9E-F82058EC0CB8}" type="pres">
      <dgm:prSet presAssocID="{BEA8840D-B11B-4DBB-A113-5E6ED12E126F}" presName="Child" presStyleLbl="revTx" presStyleIdx="9" presStyleCnt="16">
        <dgm:presLayoutVars>
          <dgm:chMax val="0"/>
          <dgm:chPref val="0"/>
          <dgm:bulletEnabled val="1"/>
        </dgm:presLayoutVars>
      </dgm:prSet>
      <dgm:spPr/>
    </dgm:pt>
    <dgm:pt modelId="{21B55FD6-A1F0-4A0D-A17D-EF912B977090}" type="pres">
      <dgm:prSet presAssocID="{FCDBD908-2A07-469A-9A7E-B189197FC23D}" presName="childComposite" presStyleCnt="0">
        <dgm:presLayoutVars>
          <dgm:chMax val="0"/>
          <dgm:chPref val="0"/>
        </dgm:presLayoutVars>
      </dgm:prSet>
      <dgm:spPr/>
    </dgm:pt>
    <dgm:pt modelId="{7A1ADE3A-1226-42F0-91E8-CC888A4C5E2A}" type="pres">
      <dgm:prSet presAssocID="{FCDBD908-2A07-469A-9A7E-B189197FC23D}" presName="ChildAccent" presStyleLbl="solidFgAcc1" presStyleIdx="8" presStyleCnt="14"/>
      <dgm:spPr/>
    </dgm:pt>
    <dgm:pt modelId="{A5C80C0B-32C0-4472-ABFE-534E19EBBD7F}" type="pres">
      <dgm:prSet presAssocID="{FCDBD908-2A07-469A-9A7E-B189197FC23D}" presName="Child" presStyleLbl="revTx" presStyleIdx="10" presStyleCnt="16">
        <dgm:presLayoutVars>
          <dgm:chMax val="0"/>
          <dgm:chPref val="0"/>
          <dgm:bulletEnabled val="1"/>
        </dgm:presLayoutVars>
      </dgm:prSet>
      <dgm:spPr/>
    </dgm:pt>
    <dgm:pt modelId="{5C07CE90-273A-4F28-A356-BABB19267DA9}" type="pres">
      <dgm:prSet presAssocID="{10D7B12C-066B-4D89-8D81-344DBBB699BB}" presName="childComposite" presStyleCnt="0">
        <dgm:presLayoutVars>
          <dgm:chMax val="0"/>
          <dgm:chPref val="0"/>
        </dgm:presLayoutVars>
      </dgm:prSet>
      <dgm:spPr/>
    </dgm:pt>
    <dgm:pt modelId="{920B9452-4BCB-42D4-AA0D-38A51E7AD768}" type="pres">
      <dgm:prSet presAssocID="{10D7B12C-066B-4D89-8D81-344DBBB699BB}" presName="ChildAccent" presStyleLbl="solidFgAcc1" presStyleIdx="9" presStyleCnt="14"/>
      <dgm:spPr/>
    </dgm:pt>
    <dgm:pt modelId="{24A64F06-08AB-4C2D-AFB2-E3AB96C32E58}" type="pres">
      <dgm:prSet presAssocID="{10D7B12C-066B-4D89-8D81-344DBBB699BB}" presName="Child" presStyleLbl="revTx" presStyleIdx="11" presStyleCnt="16">
        <dgm:presLayoutVars>
          <dgm:chMax val="0"/>
          <dgm:chPref val="0"/>
          <dgm:bulletEnabled val="1"/>
        </dgm:presLayoutVars>
      </dgm:prSet>
      <dgm:spPr/>
    </dgm:pt>
    <dgm:pt modelId="{E0494D4D-EB99-4FEF-9A05-6A32E33BC2BA}" type="pres">
      <dgm:prSet presAssocID="{04620C6A-99F7-40F4-AD10-DC88B5B00176}" presName="childComposite" presStyleCnt="0">
        <dgm:presLayoutVars>
          <dgm:chMax val="0"/>
          <dgm:chPref val="0"/>
        </dgm:presLayoutVars>
      </dgm:prSet>
      <dgm:spPr/>
    </dgm:pt>
    <dgm:pt modelId="{EDA5691B-B366-4B3E-859C-2D9225A11FF2}" type="pres">
      <dgm:prSet presAssocID="{04620C6A-99F7-40F4-AD10-DC88B5B00176}" presName="ChildAccent" presStyleLbl="solidFgAcc1" presStyleIdx="10" presStyleCnt="14"/>
      <dgm:spPr/>
    </dgm:pt>
    <dgm:pt modelId="{169A6874-96B8-4909-94B1-AD745D067C9B}" type="pres">
      <dgm:prSet presAssocID="{04620C6A-99F7-40F4-AD10-DC88B5B00176}" presName="Child" presStyleLbl="revTx" presStyleIdx="12" presStyleCnt="16">
        <dgm:presLayoutVars>
          <dgm:chMax val="0"/>
          <dgm:chPref val="0"/>
          <dgm:bulletEnabled val="1"/>
        </dgm:presLayoutVars>
      </dgm:prSet>
      <dgm:spPr/>
    </dgm:pt>
    <dgm:pt modelId="{1F6B6668-B179-4165-94EA-81912100F5C9}" type="pres">
      <dgm:prSet presAssocID="{ADEA75EA-E618-448C-8C9C-47A103EA24B4}" presName="childComposite" presStyleCnt="0">
        <dgm:presLayoutVars>
          <dgm:chMax val="0"/>
          <dgm:chPref val="0"/>
        </dgm:presLayoutVars>
      </dgm:prSet>
      <dgm:spPr/>
    </dgm:pt>
    <dgm:pt modelId="{3A3E9CEE-30C1-4C1F-A758-21C237AAA0A0}" type="pres">
      <dgm:prSet presAssocID="{ADEA75EA-E618-448C-8C9C-47A103EA24B4}" presName="ChildAccent" presStyleLbl="solidFgAcc1" presStyleIdx="11" presStyleCnt="14"/>
      <dgm:spPr/>
    </dgm:pt>
    <dgm:pt modelId="{B3158043-C130-49F6-83BB-3A9C9F41A768}" type="pres">
      <dgm:prSet presAssocID="{ADEA75EA-E618-448C-8C9C-47A103EA24B4}" presName="Child" presStyleLbl="revTx" presStyleIdx="13" presStyleCnt="16">
        <dgm:presLayoutVars>
          <dgm:chMax val="0"/>
          <dgm:chPref val="0"/>
          <dgm:bulletEnabled val="1"/>
        </dgm:presLayoutVars>
      </dgm:prSet>
      <dgm:spPr/>
    </dgm:pt>
    <dgm:pt modelId="{689BC682-C060-450B-9548-8C1A9D0E77A9}" type="pres">
      <dgm:prSet presAssocID="{705D42F8-279A-47E7-ABD0-BF2369F5D46E}" presName="childComposite" presStyleCnt="0">
        <dgm:presLayoutVars>
          <dgm:chMax val="0"/>
          <dgm:chPref val="0"/>
        </dgm:presLayoutVars>
      </dgm:prSet>
      <dgm:spPr/>
    </dgm:pt>
    <dgm:pt modelId="{28776823-FDBC-46C3-9128-F62838946C1D}" type="pres">
      <dgm:prSet presAssocID="{705D42F8-279A-47E7-ABD0-BF2369F5D46E}" presName="ChildAccent" presStyleLbl="solidFgAcc1" presStyleIdx="12" presStyleCnt="14"/>
      <dgm:spPr/>
    </dgm:pt>
    <dgm:pt modelId="{A6606795-B059-44BC-BA33-C03C634390AA}" type="pres">
      <dgm:prSet presAssocID="{705D42F8-279A-47E7-ABD0-BF2369F5D46E}" presName="Child" presStyleLbl="revTx" presStyleIdx="14" presStyleCnt="16">
        <dgm:presLayoutVars>
          <dgm:chMax val="0"/>
          <dgm:chPref val="0"/>
          <dgm:bulletEnabled val="1"/>
        </dgm:presLayoutVars>
      </dgm:prSet>
      <dgm:spPr/>
    </dgm:pt>
    <dgm:pt modelId="{B28E9417-6204-4967-951E-323A439896B9}" type="pres">
      <dgm:prSet presAssocID="{0A97FAD5-A757-40E8-BEF3-8648D138DBDA}" presName="childComposite" presStyleCnt="0">
        <dgm:presLayoutVars>
          <dgm:chMax val="0"/>
          <dgm:chPref val="0"/>
        </dgm:presLayoutVars>
      </dgm:prSet>
      <dgm:spPr/>
    </dgm:pt>
    <dgm:pt modelId="{9434F67C-F2C2-494D-8B2F-73A34C4A6044}" type="pres">
      <dgm:prSet presAssocID="{0A97FAD5-A757-40E8-BEF3-8648D138DBDA}" presName="ChildAccent" presStyleLbl="solidFgAcc1" presStyleIdx="13" presStyleCnt="14"/>
      <dgm:spPr/>
    </dgm:pt>
    <dgm:pt modelId="{AB336F81-B7D4-42D0-AAC0-A6FCF5062488}" type="pres">
      <dgm:prSet presAssocID="{0A97FAD5-A757-40E8-BEF3-8648D138DBDA}" presName="Child" presStyleLbl="revTx" presStyleIdx="15" presStyleCnt="16">
        <dgm:presLayoutVars>
          <dgm:chMax val="0"/>
          <dgm:chPref val="0"/>
          <dgm:bulletEnabled val="1"/>
        </dgm:presLayoutVars>
      </dgm:prSet>
      <dgm:spPr/>
    </dgm:pt>
  </dgm:ptLst>
  <dgm:cxnLst>
    <dgm:cxn modelId="{CD685700-BE8A-45D9-BB00-7B3C36EA1214}" srcId="{73EA61F9-5BC9-4A85-98A9-B5B0E815E99D}" destId="{4BA22596-35E7-43EB-A0C9-324D4D609C3D}" srcOrd="0" destOrd="0" parTransId="{4AF6AB58-7F44-4850-8D99-069399C6CBB8}" sibTransId="{8E310CE4-06C2-4638-9FA1-A339A4F57FB3}"/>
    <dgm:cxn modelId="{61F1A402-38E8-4455-8259-C04F00AA90D4}" type="presOf" srcId="{473C056D-8BCE-491D-B105-8AA5D21751B0}" destId="{FF2AABEE-91F9-449D-8BCE-6F84D38538A2}" srcOrd="0" destOrd="0" presId="urn:microsoft.com/office/officeart/2008/layout/SquareAccentList"/>
    <dgm:cxn modelId="{57F91A07-E2C4-48B1-B826-97115A7451CB}" type="presOf" srcId="{04620C6A-99F7-40F4-AD10-DC88B5B00176}" destId="{169A6874-96B8-4909-94B1-AD745D067C9B}" srcOrd="0" destOrd="0" presId="urn:microsoft.com/office/officeart/2008/layout/SquareAccentList"/>
    <dgm:cxn modelId="{3A60B212-CC0F-49BD-8C54-B37A394A6288}" type="presOf" srcId="{F1664BBF-41C2-478C-B8E3-9934F76E3E19}" destId="{41E14401-EC57-42CB-AB8D-ACD0FD3180FC}" srcOrd="0" destOrd="0" presId="urn:microsoft.com/office/officeart/2008/layout/SquareAccentList"/>
    <dgm:cxn modelId="{AC808918-E25A-464A-8168-528B7469FBC3}" type="presOf" srcId="{FEB197DA-A2F6-4D31-86A1-6924D4BD7DC7}" destId="{B741CD01-7368-44C7-9DCC-BB85392B149E}" srcOrd="0" destOrd="0" presId="urn:microsoft.com/office/officeart/2008/layout/SquareAccentList"/>
    <dgm:cxn modelId="{49C7D91A-4F4F-4B4E-8AF4-CC5AD068E2EC}" srcId="{F1664BBF-41C2-478C-B8E3-9934F76E3E19}" destId="{705D42F8-279A-47E7-ABD0-BF2369F5D46E}" srcOrd="5" destOrd="0" parTransId="{0837CA69-F47C-4C0A-8CDF-048A31009984}" sibTransId="{F3894CCB-F462-4641-A490-40B99D1795D7}"/>
    <dgm:cxn modelId="{E8E4DD1B-8EC6-48FB-964D-0F1DDDB9C6A5}" srcId="{4BA22596-35E7-43EB-A0C9-324D4D609C3D}" destId="{FEB197DA-A2F6-4D31-86A1-6924D4BD7DC7}" srcOrd="3" destOrd="0" parTransId="{8C3D4CF3-B2DC-4785-8A91-FEED85E0DF8C}" sibTransId="{B013723D-7958-4126-984A-2F93DA960B87}"/>
    <dgm:cxn modelId="{CB7BD834-E725-4007-8C11-E21017626565}" type="presOf" srcId="{DFEDAE15-79F8-4B0B-B2CF-ADBB905EC69F}" destId="{DDC0EB13-7552-4DD6-A737-A7BE67A37F0B}" srcOrd="0" destOrd="0" presId="urn:microsoft.com/office/officeart/2008/layout/SquareAccentList"/>
    <dgm:cxn modelId="{FE7A8339-409D-4CDB-B8C9-56C8E75CF99D}" type="presOf" srcId="{ADEA75EA-E618-448C-8C9C-47A103EA24B4}" destId="{B3158043-C130-49F6-83BB-3A9C9F41A768}" srcOrd="0" destOrd="0" presId="urn:microsoft.com/office/officeart/2008/layout/SquareAccentList"/>
    <dgm:cxn modelId="{9E3BA75F-B163-4568-9772-0999133CF893}" srcId="{F1664BBF-41C2-478C-B8E3-9934F76E3E19}" destId="{ADEA75EA-E618-448C-8C9C-47A103EA24B4}" srcOrd="4" destOrd="0" parTransId="{F1B45CA6-0058-49EE-9AC2-212B9D60695C}" sibTransId="{8A7333CC-BEDB-4D8D-B456-B650023720F0}"/>
    <dgm:cxn modelId="{920C0A63-626A-42CC-90BD-B0EA3F32C93D}" type="presOf" srcId="{0A97FAD5-A757-40E8-BEF3-8648D138DBDA}" destId="{AB336F81-B7D4-42D0-AAC0-A6FCF5062488}" srcOrd="0" destOrd="0" presId="urn:microsoft.com/office/officeart/2008/layout/SquareAccentList"/>
    <dgm:cxn modelId="{076B0967-96DB-483E-907F-D7860BDF165D}" type="presOf" srcId="{705D42F8-279A-47E7-ABD0-BF2369F5D46E}" destId="{A6606795-B059-44BC-BA33-C03C634390AA}" srcOrd="0" destOrd="0" presId="urn:microsoft.com/office/officeart/2008/layout/SquareAccentList"/>
    <dgm:cxn modelId="{A2C1BC4A-FEA5-46E3-B70B-CF8615EAAEE7}" srcId="{4BA22596-35E7-43EB-A0C9-324D4D609C3D}" destId="{473C056D-8BCE-491D-B105-8AA5D21751B0}" srcOrd="6" destOrd="0" parTransId="{D3CB8430-614C-4791-9BB5-A2CEC578792A}" sibTransId="{9E11CF8B-F17A-4E8A-94E5-8CCD86FE43FD}"/>
    <dgm:cxn modelId="{CD2F766C-2A07-4EB0-9D1A-F9CCDF954054}" srcId="{F1664BBF-41C2-478C-B8E3-9934F76E3E19}" destId="{04620C6A-99F7-40F4-AD10-DC88B5B00176}" srcOrd="3" destOrd="0" parTransId="{8BF3D28C-805F-474B-B6ED-E41CE62A02DE}" sibTransId="{4A1F4AB6-596F-4B90-8525-922EFC4B4167}"/>
    <dgm:cxn modelId="{1AEE4552-0A13-4D17-B37A-12545900C699}" type="presOf" srcId="{4BA22596-35E7-43EB-A0C9-324D4D609C3D}" destId="{CEB5CE32-3439-4041-8310-0C3BA02FE156}" srcOrd="0" destOrd="0" presId="urn:microsoft.com/office/officeart/2008/layout/SquareAccentList"/>
    <dgm:cxn modelId="{271C5386-E892-48BB-B14D-FFB3453CEE78}" type="presOf" srcId="{BEA8840D-B11B-4DBB-A113-5E6ED12E126F}" destId="{AF6017B7-FEAF-40CD-9A9E-F82058EC0CB8}" srcOrd="0" destOrd="0" presId="urn:microsoft.com/office/officeart/2008/layout/SquareAccentList"/>
    <dgm:cxn modelId="{777ACF8A-E748-467A-BDD0-DDF54DFAC9D4}" srcId="{4BA22596-35E7-43EB-A0C9-324D4D609C3D}" destId="{DFEDAE15-79F8-4B0B-B2CF-ADBB905EC69F}" srcOrd="1" destOrd="0" parTransId="{7A9F47C7-D707-4875-AA50-1800759D0344}" sibTransId="{EACCBE8D-848F-4769-A0F6-293071ACFC4D}"/>
    <dgm:cxn modelId="{A600C597-6B54-4896-95A8-8F115BD2AF9F}" type="presOf" srcId="{85BE84A4-2783-40D2-91C7-4D4631936742}" destId="{ECEDD3F2-1F1E-424D-BC99-1D20A9C1F5ED}" srcOrd="0" destOrd="0" presId="urn:microsoft.com/office/officeart/2008/layout/SquareAccentList"/>
    <dgm:cxn modelId="{2A880FA2-BB08-45B2-B74D-AFBFD490AF96}" srcId="{F1664BBF-41C2-478C-B8E3-9934F76E3E19}" destId="{FCDBD908-2A07-469A-9A7E-B189197FC23D}" srcOrd="1" destOrd="0" parTransId="{D4836152-ADAA-44BD-B006-1C634DEB506F}" sibTransId="{AA57EC5E-0CBF-4183-9943-DDA47A870E39}"/>
    <dgm:cxn modelId="{03D376AE-9E25-4E77-80BB-DA188FA9A638}" srcId="{4BA22596-35E7-43EB-A0C9-324D4D609C3D}" destId="{85BE84A4-2783-40D2-91C7-4D4631936742}" srcOrd="5" destOrd="0" parTransId="{ED4CE097-17FA-491D-B82B-E713E756242E}" sibTransId="{DE4F5F25-335B-4211-9AFA-8819139762AB}"/>
    <dgm:cxn modelId="{235E9CB9-7F83-40AC-8E67-C5CF7815A7E4}" type="presOf" srcId="{10D7B12C-066B-4D89-8D81-344DBBB699BB}" destId="{24A64F06-08AB-4C2D-AFB2-E3AB96C32E58}" srcOrd="0" destOrd="0" presId="urn:microsoft.com/office/officeart/2008/layout/SquareAccentList"/>
    <dgm:cxn modelId="{4E44A2BC-B12A-4F58-A26F-ECC0EC15DEB8}" srcId="{73EA61F9-5BC9-4A85-98A9-B5B0E815E99D}" destId="{F1664BBF-41C2-478C-B8E3-9934F76E3E19}" srcOrd="1" destOrd="0" parTransId="{76E4AAF9-E0AF-4DAC-B182-D0F294F1E15F}" sibTransId="{CEB8AD48-1450-4BEB-919B-EED15BA4C315}"/>
    <dgm:cxn modelId="{E4B894C2-B24E-4B7A-AF82-41B85A43B691}" srcId="{F1664BBF-41C2-478C-B8E3-9934F76E3E19}" destId="{BEA8840D-B11B-4DBB-A113-5E6ED12E126F}" srcOrd="0" destOrd="0" parTransId="{5DA1CF5A-91CA-4004-9A6C-C64558D73AF6}" sibTransId="{6A2A434A-0654-4827-B340-F435EE730BA0}"/>
    <dgm:cxn modelId="{E4626AC6-BD30-4556-8105-457C6F318203}" type="presOf" srcId="{3CF754C8-597F-44D7-843B-4F0713EB2D01}" destId="{6BE6A466-FED1-4C2E-800D-57E5A9FD4460}" srcOrd="0" destOrd="0" presId="urn:microsoft.com/office/officeart/2008/layout/SquareAccentList"/>
    <dgm:cxn modelId="{203485C9-7FA1-46EF-AC30-9B1216E2D284}" srcId="{F1664BBF-41C2-478C-B8E3-9934F76E3E19}" destId="{0A97FAD5-A757-40E8-BEF3-8648D138DBDA}" srcOrd="6" destOrd="0" parTransId="{C7FBC414-A6BB-4106-8195-44499580CF23}" sibTransId="{32EA489A-9EED-4305-8A21-33EC288A989C}"/>
    <dgm:cxn modelId="{13426DCC-F69D-40E2-BA47-1E6A7EF00505}" srcId="{4BA22596-35E7-43EB-A0C9-324D4D609C3D}" destId="{256B0FD3-7CA8-4B5D-94C4-2604C4AB7513}" srcOrd="4" destOrd="0" parTransId="{7D4E9264-FB3D-4514-9A79-2E1710C75FBC}" sibTransId="{F193A0C9-EAB2-4E15-832A-CA745EBCD6B8}"/>
    <dgm:cxn modelId="{CEC2DBCC-603B-4FC4-AB44-B7DB9C6E4B23}" srcId="{F1664BBF-41C2-478C-B8E3-9934F76E3E19}" destId="{10D7B12C-066B-4D89-8D81-344DBBB699BB}" srcOrd="2" destOrd="0" parTransId="{DCF8E0E1-36F3-4A64-B0E0-EF1CC3084152}" sibTransId="{330E9DD4-92CD-4EED-B41F-7E3792A9C8EB}"/>
    <dgm:cxn modelId="{0D263DD1-0F84-46BE-9DB9-A84DCAB066AE}" type="presOf" srcId="{FE54E041-4CA2-4D5D-A526-17B5111985A3}" destId="{23B3ECE2-3766-4825-AB3E-D64CED012D2E}" srcOrd="0" destOrd="0" presId="urn:microsoft.com/office/officeart/2008/layout/SquareAccentList"/>
    <dgm:cxn modelId="{5DF6F3D2-4AE8-42C4-8B88-147EDA56E701}" type="presOf" srcId="{73EA61F9-5BC9-4A85-98A9-B5B0E815E99D}" destId="{A5DB2D15-C841-4005-9D54-66E5AD17DDCD}" srcOrd="0" destOrd="0" presId="urn:microsoft.com/office/officeart/2008/layout/SquareAccentList"/>
    <dgm:cxn modelId="{A918D3D6-E8F5-453D-95F2-4A66B3B1CE6E}" srcId="{4BA22596-35E7-43EB-A0C9-324D4D609C3D}" destId="{3CF754C8-597F-44D7-843B-4F0713EB2D01}" srcOrd="2" destOrd="0" parTransId="{63046AF9-B580-4D43-BDE0-DDFFC230AC8B}" sibTransId="{A36BF242-61D5-4C17-838B-A790892D8421}"/>
    <dgm:cxn modelId="{A498A9D8-32DF-4763-8868-39D78B9E976B}" type="presOf" srcId="{FCDBD908-2A07-469A-9A7E-B189197FC23D}" destId="{A5C80C0B-32C0-4472-ABFE-534E19EBBD7F}" srcOrd="0" destOrd="0" presId="urn:microsoft.com/office/officeart/2008/layout/SquareAccentList"/>
    <dgm:cxn modelId="{AF45A0EF-6682-4303-8703-8F8584198DAD}" srcId="{4BA22596-35E7-43EB-A0C9-324D4D609C3D}" destId="{FE54E041-4CA2-4D5D-A526-17B5111985A3}" srcOrd="0" destOrd="0" parTransId="{F8E24EF1-3B55-4F75-A906-2877366771F4}" sibTransId="{BA0A6A10-D713-4AB4-8C13-FE9BC43841FB}"/>
    <dgm:cxn modelId="{F426A5F5-962F-403E-80B8-81B1F784D51B}" type="presOf" srcId="{256B0FD3-7CA8-4B5D-94C4-2604C4AB7513}" destId="{58E687F9-4AF0-45B2-8E9D-6E9EE667F2F5}" srcOrd="0" destOrd="0" presId="urn:microsoft.com/office/officeart/2008/layout/SquareAccentList"/>
    <dgm:cxn modelId="{AC9A6EED-BB02-4E4F-B05E-D08B95CC81BD}" type="presParOf" srcId="{A5DB2D15-C841-4005-9D54-66E5AD17DDCD}" destId="{05F49E77-6074-45FC-A93F-4A67128D1129}" srcOrd="0" destOrd="0" presId="urn:microsoft.com/office/officeart/2008/layout/SquareAccentList"/>
    <dgm:cxn modelId="{A02120A5-EB3D-4F70-B158-0661C51F8052}" type="presParOf" srcId="{05F49E77-6074-45FC-A93F-4A67128D1129}" destId="{FFDD2501-996D-4BA2-A7FB-FDC68E1D9E10}" srcOrd="0" destOrd="0" presId="urn:microsoft.com/office/officeart/2008/layout/SquareAccentList"/>
    <dgm:cxn modelId="{155E4E55-1F44-4199-9678-2F0076095543}" type="presParOf" srcId="{FFDD2501-996D-4BA2-A7FB-FDC68E1D9E10}" destId="{A2AE9849-86F2-4B66-8C54-836F6F72539B}" srcOrd="0" destOrd="0" presId="urn:microsoft.com/office/officeart/2008/layout/SquareAccentList"/>
    <dgm:cxn modelId="{5B367120-6671-40F8-8B34-D51B28752032}" type="presParOf" srcId="{FFDD2501-996D-4BA2-A7FB-FDC68E1D9E10}" destId="{3FDB2004-FA73-45ED-AF75-C51B5629932A}" srcOrd="1" destOrd="0" presId="urn:microsoft.com/office/officeart/2008/layout/SquareAccentList"/>
    <dgm:cxn modelId="{2F62EF1F-284F-4EAB-A5F9-D167C43F07E0}" type="presParOf" srcId="{FFDD2501-996D-4BA2-A7FB-FDC68E1D9E10}" destId="{CEB5CE32-3439-4041-8310-0C3BA02FE156}" srcOrd="2" destOrd="0" presId="urn:microsoft.com/office/officeart/2008/layout/SquareAccentList"/>
    <dgm:cxn modelId="{B743DE21-C57B-4062-9B59-D4CF5C88C0A9}" type="presParOf" srcId="{05F49E77-6074-45FC-A93F-4A67128D1129}" destId="{8EF04841-2CF1-43B1-8A6B-6CAE113ACE1B}" srcOrd="1" destOrd="0" presId="urn:microsoft.com/office/officeart/2008/layout/SquareAccentList"/>
    <dgm:cxn modelId="{A7DBB68B-B6A5-43F5-9730-20E41A22D23B}" type="presParOf" srcId="{8EF04841-2CF1-43B1-8A6B-6CAE113ACE1B}" destId="{33114BBE-A088-4710-A967-F364BB02C561}" srcOrd="0" destOrd="0" presId="urn:microsoft.com/office/officeart/2008/layout/SquareAccentList"/>
    <dgm:cxn modelId="{2D77B1B7-5C5F-427D-A3DA-F745656278CD}" type="presParOf" srcId="{33114BBE-A088-4710-A967-F364BB02C561}" destId="{81F8D0AD-9B41-4D89-9C9B-C38F340611D6}" srcOrd="0" destOrd="0" presId="urn:microsoft.com/office/officeart/2008/layout/SquareAccentList"/>
    <dgm:cxn modelId="{05984518-9609-4662-9C94-85F0F1A1FFA7}" type="presParOf" srcId="{33114BBE-A088-4710-A967-F364BB02C561}" destId="{23B3ECE2-3766-4825-AB3E-D64CED012D2E}" srcOrd="1" destOrd="0" presId="urn:microsoft.com/office/officeart/2008/layout/SquareAccentList"/>
    <dgm:cxn modelId="{3E51E95D-0B1F-4617-ACE6-43A7FF4A8E64}" type="presParOf" srcId="{8EF04841-2CF1-43B1-8A6B-6CAE113ACE1B}" destId="{5644A9DB-F466-497D-A165-8623532311CA}" srcOrd="1" destOrd="0" presId="urn:microsoft.com/office/officeart/2008/layout/SquareAccentList"/>
    <dgm:cxn modelId="{38BCD139-6D60-4E86-A61B-4848230AF475}" type="presParOf" srcId="{5644A9DB-F466-497D-A165-8623532311CA}" destId="{EFAC4A8D-508F-4414-9E4E-9209CDDA93E5}" srcOrd="0" destOrd="0" presId="urn:microsoft.com/office/officeart/2008/layout/SquareAccentList"/>
    <dgm:cxn modelId="{2A609829-9F32-469E-BD5F-A7D140A80C64}" type="presParOf" srcId="{5644A9DB-F466-497D-A165-8623532311CA}" destId="{DDC0EB13-7552-4DD6-A737-A7BE67A37F0B}" srcOrd="1" destOrd="0" presId="urn:microsoft.com/office/officeart/2008/layout/SquareAccentList"/>
    <dgm:cxn modelId="{947AA86D-B5CD-47AE-84F2-CEF9CC9C78F6}" type="presParOf" srcId="{8EF04841-2CF1-43B1-8A6B-6CAE113ACE1B}" destId="{9084F2D4-70D1-440E-8F5B-0AA96B52247F}" srcOrd="2" destOrd="0" presId="urn:microsoft.com/office/officeart/2008/layout/SquareAccentList"/>
    <dgm:cxn modelId="{1A64022D-0FDE-427D-80AE-B6A3966DD977}" type="presParOf" srcId="{9084F2D4-70D1-440E-8F5B-0AA96B52247F}" destId="{CEF129DF-DB48-462C-8A6E-783DC0B018BB}" srcOrd="0" destOrd="0" presId="urn:microsoft.com/office/officeart/2008/layout/SquareAccentList"/>
    <dgm:cxn modelId="{EEDDF6CD-B2BE-40AE-A844-024DC9D6EA25}" type="presParOf" srcId="{9084F2D4-70D1-440E-8F5B-0AA96B52247F}" destId="{6BE6A466-FED1-4C2E-800D-57E5A9FD4460}" srcOrd="1" destOrd="0" presId="urn:microsoft.com/office/officeart/2008/layout/SquareAccentList"/>
    <dgm:cxn modelId="{38675C45-3162-4BA7-A8EC-81083A72AF0D}" type="presParOf" srcId="{8EF04841-2CF1-43B1-8A6B-6CAE113ACE1B}" destId="{000DD533-82FD-4169-A350-FE6B91959052}" srcOrd="3" destOrd="0" presId="urn:microsoft.com/office/officeart/2008/layout/SquareAccentList"/>
    <dgm:cxn modelId="{3B40B955-B964-4B0F-9CA7-1488D40A92A2}" type="presParOf" srcId="{000DD533-82FD-4169-A350-FE6B91959052}" destId="{65D97D0D-9F7F-488C-8F43-D38F0C722C91}" srcOrd="0" destOrd="0" presId="urn:microsoft.com/office/officeart/2008/layout/SquareAccentList"/>
    <dgm:cxn modelId="{40C06360-CF14-48A4-AF01-82576B231198}" type="presParOf" srcId="{000DD533-82FD-4169-A350-FE6B91959052}" destId="{B741CD01-7368-44C7-9DCC-BB85392B149E}" srcOrd="1" destOrd="0" presId="urn:microsoft.com/office/officeart/2008/layout/SquareAccentList"/>
    <dgm:cxn modelId="{7F6AE35C-3245-4F88-AF79-378206DA117F}" type="presParOf" srcId="{8EF04841-2CF1-43B1-8A6B-6CAE113ACE1B}" destId="{D989FBB3-73E4-4EAD-9490-136315685AC6}" srcOrd="4" destOrd="0" presId="urn:microsoft.com/office/officeart/2008/layout/SquareAccentList"/>
    <dgm:cxn modelId="{B3FCEE26-970F-4661-B1F2-3EB192060EFB}" type="presParOf" srcId="{D989FBB3-73E4-4EAD-9490-136315685AC6}" destId="{ACE87173-4008-450C-9313-EB66D5B88F98}" srcOrd="0" destOrd="0" presId="urn:microsoft.com/office/officeart/2008/layout/SquareAccentList"/>
    <dgm:cxn modelId="{49787E04-AD4E-44A4-BBAA-E8C7C9C00B51}" type="presParOf" srcId="{D989FBB3-73E4-4EAD-9490-136315685AC6}" destId="{58E687F9-4AF0-45B2-8E9D-6E9EE667F2F5}" srcOrd="1" destOrd="0" presId="urn:microsoft.com/office/officeart/2008/layout/SquareAccentList"/>
    <dgm:cxn modelId="{B73A0AD7-8A35-467C-9089-2C840A3065AE}" type="presParOf" srcId="{8EF04841-2CF1-43B1-8A6B-6CAE113ACE1B}" destId="{AE03F0E4-6713-45A1-9F29-C851641DAED6}" srcOrd="5" destOrd="0" presId="urn:microsoft.com/office/officeart/2008/layout/SquareAccentList"/>
    <dgm:cxn modelId="{EA061669-9375-486A-B17B-9DDBEE55DF7B}" type="presParOf" srcId="{AE03F0E4-6713-45A1-9F29-C851641DAED6}" destId="{45B8C413-0212-4943-BEB9-0FE9607C856C}" srcOrd="0" destOrd="0" presId="urn:microsoft.com/office/officeart/2008/layout/SquareAccentList"/>
    <dgm:cxn modelId="{544BF6BD-55CC-482D-8517-2CDEB1354AB3}" type="presParOf" srcId="{AE03F0E4-6713-45A1-9F29-C851641DAED6}" destId="{ECEDD3F2-1F1E-424D-BC99-1D20A9C1F5ED}" srcOrd="1" destOrd="0" presId="urn:microsoft.com/office/officeart/2008/layout/SquareAccentList"/>
    <dgm:cxn modelId="{69D82712-3D95-44CF-A296-7DCF1A5590E0}" type="presParOf" srcId="{8EF04841-2CF1-43B1-8A6B-6CAE113ACE1B}" destId="{3F504FAC-DA05-4C7D-850E-796F98BC6160}" srcOrd="6" destOrd="0" presId="urn:microsoft.com/office/officeart/2008/layout/SquareAccentList"/>
    <dgm:cxn modelId="{C30B5801-6565-4BCE-81B6-7D28A3CB0FFA}" type="presParOf" srcId="{3F504FAC-DA05-4C7D-850E-796F98BC6160}" destId="{796A7F61-0BF2-4AB1-AFC0-1A5EF993A605}" srcOrd="0" destOrd="0" presId="urn:microsoft.com/office/officeart/2008/layout/SquareAccentList"/>
    <dgm:cxn modelId="{3E832E2A-12CB-4EF7-A9AF-6A973E54E8D9}" type="presParOf" srcId="{3F504FAC-DA05-4C7D-850E-796F98BC6160}" destId="{FF2AABEE-91F9-449D-8BCE-6F84D38538A2}" srcOrd="1" destOrd="0" presId="urn:microsoft.com/office/officeart/2008/layout/SquareAccentList"/>
    <dgm:cxn modelId="{2F4311DC-EE08-4DA4-B454-14D67F0F5421}" type="presParOf" srcId="{A5DB2D15-C841-4005-9D54-66E5AD17DDCD}" destId="{63BC9143-DD90-466D-A408-AF2DA07668E4}" srcOrd="1" destOrd="0" presId="urn:microsoft.com/office/officeart/2008/layout/SquareAccentList"/>
    <dgm:cxn modelId="{4209862A-3103-4B4F-8D01-653059F85760}" type="presParOf" srcId="{63BC9143-DD90-466D-A408-AF2DA07668E4}" destId="{3F8BC45A-06AD-4F6E-8312-B3D5D755CB5E}" srcOrd="0" destOrd="0" presId="urn:microsoft.com/office/officeart/2008/layout/SquareAccentList"/>
    <dgm:cxn modelId="{C46470DB-3DD5-4D50-99AF-B76099CF0988}" type="presParOf" srcId="{3F8BC45A-06AD-4F6E-8312-B3D5D755CB5E}" destId="{D9D94B5D-E4A2-4D66-A8EF-360F41752FCC}" srcOrd="0" destOrd="0" presId="urn:microsoft.com/office/officeart/2008/layout/SquareAccentList"/>
    <dgm:cxn modelId="{03933F8E-EE6F-434D-8913-6508155B3694}" type="presParOf" srcId="{3F8BC45A-06AD-4F6E-8312-B3D5D755CB5E}" destId="{3F56B2B9-48E7-4C6C-8DD4-CCCEF05EE9E7}" srcOrd="1" destOrd="0" presId="urn:microsoft.com/office/officeart/2008/layout/SquareAccentList"/>
    <dgm:cxn modelId="{9FAB2599-A2CC-4F8F-80D3-0FA556E99735}" type="presParOf" srcId="{3F8BC45A-06AD-4F6E-8312-B3D5D755CB5E}" destId="{41E14401-EC57-42CB-AB8D-ACD0FD3180FC}" srcOrd="2" destOrd="0" presId="urn:microsoft.com/office/officeart/2008/layout/SquareAccentList"/>
    <dgm:cxn modelId="{B394FABF-76AF-4F24-ABD7-AAAC39200E60}" type="presParOf" srcId="{63BC9143-DD90-466D-A408-AF2DA07668E4}" destId="{0E8BDCB3-D81C-4E99-B161-AA505D241395}" srcOrd="1" destOrd="0" presId="urn:microsoft.com/office/officeart/2008/layout/SquareAccentList"/>
    <dgm:cxn modelId="{CC597273-3A66-4905-9E12-8B0BE544DBF9}" type="presParOf" srcId="{0E8BDCB3-D81C-4E99-B161-AA505D241395}" destId="{3042D627-FB41-4CAA-A44F-2033514B4B7F}" srcOrd="0" destOrd="0" presId="urn:microsoft.com/office/officeart/2008/layout/SquareAccentList"/>
    <dgm:cxn modelId="{85DE607C-8C8A-49A9-8694-0047329ED54D}" type="presParOf" srcId="{3042D627-FB41-4CAA-A44F-2033514B4B7F}" destId="{F1EEC1C3-F59E-4DF3-A306-7BE13AE541F6}" srcOrd="0" destOrd="0" presId="urn:microsoft.com/office/officeart/2008/layout/SquareAccentList"/>
    <dgm:cxn modelId="{C98B98A5-8780-49C7-A530-8909EC539E25}" type="presParOf" srcId="{3042D627-FB41-4CAA-A44F-2033514B4B7F}" destId="{AF6017B7-FEAF-40CD-9A9E-F82058EC0CB8}" srcOrd="1" destOrd="0" presId="urn:microsoft.com/office/officeart/2008/layout/SquareAccentList"/>
    <dgm:cxn modelId="{ECB8E301-6AF3-412F-8F75-95A7461F7171}" type="presParOf" srcId="{0E8BDCB3-D81C-4E99-B161-AA505D241395}" destId="{21B55FD6-A1F0-4A0D-A17D-EF912B977090}" srcOrd="1" destOrd="0" presId="urn:microsoft.com/office/officeart/2008/layout/SquareAccentList"/>
    <dgm:cxn modelId="{FA1E0F62-99F6-4226-9D52-98358C4D85F2}" type="presParOf" srcId="{21B55FD6-A1F0-4A0D-A17D-EF912B977090}" destId="{7A1ADE3A-1226-42F0-91E8-CC888A4C5E2A}" srcOrd="0" destOrd="0" presId="urn:microsoft.com/office/officeart/2008/layout/SquareAccentList"/>
    <dgm:cxn modelId="{7DA700D9-7E06-42F2-B6EE-2CD8205DB573}" type="presParOf" srcId="{21B55FD6-A1F0-4A0D-A17D-EF912B977090}" destId="{A5C80C0B-32C0-4472-ABFE-534E19EBBD7F}" srcOrd="1" destOrd="0" presId="urn:microsoft.com/office/officeart/2008/layout/SquareAccentList"/>
    <dgm:cxn modelId="{AAF84102-C6EC-4521-88F7-035A4F5A3B75}" type="presParOf" srcId="{0E8BDCB3-D81C-4E99-B161-AA505D241395}" destId="{5C07CE90-273A-4F28-A356-BABB19267DA9}" srcOrd="2" destOrd="0" presId="urn:microsoft.com/office/officeart/2008/layout/SquareAccentList"/>
    <dgm:cxn modelId="{58799203-2929-48EB-BD2B-3646C0916D3A}" type="presParOf" srcId="{5C07CE90-273A-4F28-A356-BABB19267DA9}" destId="{920B9452-4BCB-42D4-AA0D-38A51E7AD768}" srcOrd="0" destOrd="0" presId="urn:microsoft.com/office/officeart/2008/layout/SquareAccentList"/>
    <dgm:cxn modelId="{297384E5-388E-42D7-B7CF-9B662FAB9675}" type="presParOf" srcId="{5C07CE90-273A-4F28-A356-BABB19267DA9}" destId="{24A64F06-08AB-4C2D-AFB2-E3AB96C32E58}" srcOrd="1" destOrd="0" presId="urn:microsoft.com/office/officeart/2008/layout/SquareAccentList"/>
    <dgm:cxn modelId="{9517505D-817A-46D5-AA73-8F83BCAE71CD}" type="presParOf" srcId="{0E8BDCB3-D81C-4E99-B161-AA505D241395}" destId="{E0494D4D-EB99-4FEF-9A05-6A32E33BC2BA}" srcOrd="3" destOrd="0" presId="urn:microsoft.com/office/officeart/2008/layout/SquareAccentList"/>
    <dgm:cxn modelId="{503A0FFD-427B-4629-9299-8FECC99CDF3D}" type="presParOf" srcId="{E0494D4D-EB99-4FEF-9A05-6A32E33BC2BA}" destId="{EDA5691B-B366-4B3E-859C-2D9225A11FF2}" srcOrd="0" destOrd="0" presId="urn:microsoft.com/office/officeart/2008/layout/SquareAccentList"/>
    <dgm:cxn modelId="{DAEAE0D4-EDD8-4F9F-832E-17C0E6156636}" type="presParOf" srcId="{E0494D4D-EB99-4FEF-9A05-6A32E33BC2BA}" destId="{169A6874-96B8-4909-94B1-AD745D067C9B}" srcOrd="1" destOrd="0" presId="urn:microsoft.com/office/officeart/2008/layout/SquareAccentList"/>
    <dgm:cxn modelId="{96A0B33C-4C43-477F-B3A6-9B9657C4B5A5}" type="presParOf" srcId="{0E8BDCB3-D81C-4E99-B161-AA505D241395}" destId="{1F6B6668-B179-4165-94EA-81912100F5C9}" srcOrd="4" destOrd="0" presId="urn:microsoft.com/office/officeart/2008/layout/SquareAccentList"/>
    <dgm:cxn modelId="{3AF548CE-E640-4DCA-9668-635348A65E47}" type="presParOf" srcId="{1F6B6668-B179-4165-94EA-81912100F5C9}" destId="{3A3E9CEE-30C1-4C1F-A758-21C237AAA0A0}" srcOrd="0" destOrd="0" presId="urn:microsoft.com/office/officeart/2008/layout/SquareAccentList"/>
    <dgm:cxn modelId="{6047C3C9-0B24-40B4-A3C5-934CF6590207}" type="presParOf" srcId="{1F6B6668-B179-4165-94EA-81912100F5C9}" destId="{B3158043-C130-49F6-83BB-3A9C9F41A768}" srcOrd="1" destOrd="0" presId="urn:microsoft.com/office/officeart/2008/layout/SquareAccentList"/>
    <dgm:cxn modelId="{4858373E-54E6-4E60-9A8C-6E784F3ACC80}" type="presParOf" srcId="{0E8BDCB3-D81C-4E99-B161-AA505D241395}" destId="{689BC682-C060-450B-9548-8C1A9D0E77A9}" srcOrd="5" destOrd="0" presId="urn:microsoft.com/office/officeart/2008/layout/SquareAccentList"/>
    <dgm:cxn modelId="{C069EC52-B822-419B-8987-732090C450EF}" type="presParOf" srcId="{689BC682-C060-450B-9548-8C1A9D0E77A9}" destId="{28776823-FDBC-46C3-9128-F62838946C1D}" srcOrd="0" destOrd="0" presId="urn:microsoft.com/office/officeart/2008/layout/SquareAccentList"/>
    <dgm:cxn modelId="{CE068EAA-5A35-40CE-B37C-81E93FC9322A}" type="presParOf" srcId="{689BC682-C060-450B-9548-8C1A9D0E77A9}" destId="{A6606795-B059-44BC-BA33-C03C634390AA}" srcOrd="1" destOrd="0" presId="urn:microsoft.com/office/officeart/2008/layout/SquareAccentList"/>
    <dgm:cxn modelId="{085A5295-6D90-4876-9D59-AEC119C4CDA4}" type="presParOf" srcId="{0E8BDCB3-D81C-4E99-B161-AA505D241395}" destId="{B28E9417-6204-4967-951E-323A439896B9}" srcOrd="6" destOrd="0" presId="urn:microsoft.com/office/officeart/2008/layout/SquareAccentList"/>
    <dgm:cxn modelId="{483B6922-FAEA-4F9A-A15B-059EAA2BE5FF}" type="presParOf" srcId="{B28E9417-6204-4967-951E-323A439896B9}" destId="{9434F67C-F2C2-494D-8B2F-73A34C4A6044}" srcOrd="0" destOrd="0" presId="urn:microsoft.com/office/officeart/2008/layout/SquareAccentList"/>
    <dgm:cxn modelId="{2E2CE9CD-6AD8-4E9A-9A02-30A8CBB3709A}" type="presParOf" srcId="{B28E9417-6204-4967-951E-323A439896B9}" destId="{AB336F81-B7D4-42D0-AAC0-A6FCF5062488}" srcOrd="1" destOrd="0" presId="urn:microsoft.com/office/officeart/2008/layout/SquareAccentList"/>
  </dgm:cxnLst>
  <dgm:bg/>
  <dgm:whole>
    <a:ln>
      <a:solidFill>
        <a:srgbClr val="8FA971"/>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EA61F9-5BC9-4A85-98A9-B5B0E815E99D}"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s-ES"/>
        </a:p>
      </dgm:t>
    </dgm:pt>
    <dgm:pt modelId="{4BA22596-35E7-43EB-A0C9-324D4D609C3D}">
      <dgm:prSet phldrT="[Texto]"/>
      <dgm:spPr/>
      <dgm:t>
        <a:bodyPr/>
        <a:lstStyle/>
        <a:p>
          <a:r>
            <a:rPr lang="es-ES" b="1" dirty="0"/>
            <a:t>IDEAS CLAVE DE APRENDIZAJE SIGNIFICATIVO (AS) </a:t>
          </a:r>
        </a:p>
      </dgm:t>
    </dgm:pt>
    <dgm:pt modelId="{4AF6AB58-7F44-4850-8D99-069399C6CBB8}" type="parTrans" cxnId="{CD685700-BE8A-45D9-BB00-7B3C36EA1214}">
      <dgm:prSet/>
      <dgm:spPr/>
      <dgm:t>
        <a:bodyPr/>
        <a:lstStyle/>
        <a:p>
          <a:endParaRPr lang="es-ES"/>
        </a:p>
      </dgm:t>
    </dgm:pt>
    <dgm:pt modelId="{8E310CE4-06C2-4638-9FA1-A339A4F57FB3}" type="sibTrans" cxnId="{CD685700-BE8A-45D9-BB00-7B3C36EA1214}">
      <dgm:prSet/>
      <dgm:spPr/>
      <dgm:t>
        <a:bodyPr/>
        <a:lstStyle/>
        <a:p>
          <a:endParaRPr lang="es-ES"/>
        </a:p>
      </dgm:t>
    </dgm:pt>
    <dgm:pt modelId="{FE54E041-4CA2-4D5D-A526-17B5111985A3}">
      <dgm:prSet phldrT="[Texto]"/>
      <dgm:spPr/>
      <dgm:t>
        <a:bodyPr/>
        <a:lstStyle/>
        <a:p>
          <a:r>
            <a:rPr lang="es-ES" dirty="0"/>
            <a:t>ANTECEDENTES</a:t>
          </a:r>
        </a:p>
      </dgm:t>
    </dgm:pt>
    <dgm:pt modelId="{F8E24EF1-3B55-4F75-A906-2877366771F4}" type="parTrans" cxnId="{AF45A0EF-6682-4303-8703-8F8584198DAD}">
      <dgm:prSet/>
      <dgm:spPr/>
      <dgm:t>
        <a:bodyPr/>
        <a:lstStyle/>
        <a:p>
          <a:endParaRPr lang="es-ES"/>
        </a:p>
      </dgm:t>
    </dgm:pt>
    <dgm:pt modelId="{BA0A6A10-D713-4AB4-8C13-FE9BC43841FB}" type="sibTrans" cxnId="{AF45A0EF-6682-4303-8703-8F8584198DAD}">
      <dgm:prSet/>
      <dgm:spPr/>
      <dgm:t>
        <a:bodyPr/>
        <a:lstStyle/>
        <a:p>
          <a:endParaRPr lang="es-ES"/>
        </a:p>
      </dgm:t>
    </dgm:pt>
    <dgm:pt modelId="{DFEDAE15-79F8-4B0B-B2CF-ADBB905EC69F}">
      <dgm:prSet phldrT="[Texto]"/>
      <dgm:spPr/>
      <dgm:t>
        <a:bodyPr/>
        <a:lstStyle/>
        <a:p>
          <a:r>
            <a:rPr lang="es-ES" dirty="0"/>
            <a:t>EDUCACIÓN S. XXI</a:t>
          </a:r>
        </a:p>
      </dgm:t>
    </dgm:pt>
    <dgm:pt modelId="{7A9F47C7-D707-4875-AA50-1800759D0344}" type="parTrans" cxnId="{777ACF8A-E748-467A-BDD0-DDF54DFAC9D4}">
      <dgm:prSet/>
      <dgm:spPr/>
      <dgm:t>
        <a:bodyPr/>
        <a:lstStyle/>
        <a:p>
          <a:endParaRPr lang="es-ES"/>
        </a:p>
      </dgm:t>
    </dgm:pt>
    <dgm:pt modelId="{EACCBE8D-848F-4769-A0F6-293071ACFC4D}" type="sibTrans" cxnId="{777ACF8A-E748-467A-BDD0-DDF54DFAC9D4}">
      <dgm:prSet/>
      <dgm:spPr/>
      <dgm:t>
        <a:bodyPr/>
        <a:lstStyle/>
        <a:p>
          <a:endParaRPr lang="es-ES"/>
        </a:p>
      </dgm:t>
    </dgm:pt>
    <dgm:pt modelId="{3CF754C8-597F-44D7-843B-4F0713EB2D01}">
      <dgm:prSet phldrT="[Texto]"/>
      <dgm:spPr/>
      <dgm:t>
        <a:bodyPr/>
        <a:lstStyle/>
        <a:p>
          <a:r>
            <a:rPr lang="es-ES" dirty="0"/>
            <a:t>TEORÍA AS-REFERENTES</a:t>
          </a:r>
        </a:p>
      </dgm:t>
    </dgm:pt>
    <dgm:pt modelId="{63046AF9-B580-4D43-BDE0-DDFFC230AC8B}" type="parTrans" cxnId="{A918D3D6-E8F5-453D-95F2-4A66B3B1CE6E}">
      <dgm:prSet/>
      <dgm:spPr/>
      <dgm:t>
        <a:bodyPr/>
        <a:lstStyle/>
        <a:p>
          <a:endParaRPr lang="es-ES"/>
        </a:p>
      </dgm:t>
    </dgm:pt>
    <dgm:pt modelId="{A36BF242-61D5-4C17-838B-A790892D8421}" type="sibTrans" cxnId="{A918D3D6-E8F5-453D-95F2-4A66B3B1CE6E}">
      <dgm:prSet/>
      <dgm:spPr/>
      <dgm:t>
        <a:bodyPr/>
        <a:lstStyle/>
        <a:p>
          <a:endParaRPr lang="es-ES"/>
        </a:p>
      </dgm:t>
    </dgm:pt>
    <dgm:pt modelId="{F1664BBF-41C2-478C-B8E3-9934F76E3E19}">
      <dgm:prSet phldrT="[Texto]"/>
      <dgm:spPr/>
      <dgm:t>
        <a:bodyPr/>
        <a:lstStyle/>
        <a:p>
          <a:r>
            <a:rPr lang="es-ES" b="1" dirty="0"/>
            <a:t>APLICACIÓN AS EN EDUCACIÓN SUPERIOR</a:t>
          </a:r>
        </a:p>
      </dgm:t>
    </dgm:pt>
    <dgm:pt modelId="{76E4AAF9-E0AF-4DAC-B182-D0F294F1E15F}" type="parTrans" cxnId="{4E44A2BC-B12A-4F58-A26F-ECC0EC15DEB8}">
      <dgm:prSet/>
      <dgm:spPr/>
      <dgm:t>
        <a:bodyPr/>
        <a:lstStyle/>
        <a:p>
          <a:endParaRPr lang="es-ES"/>
        </a:p>
      </dgm:t>
    </dgm:pt>
    <dgm:pt modelId="{CEB8AD48-1450-4BEB-919B-EED15BA4C315}" type="sibTrans" cxnId="{4E44A2BC-B12A-4F58-A26F-ECC0EC15DEB8}">
      <dgm:prSet/>
      <dgm:spPr/>
      <dgm:t>
        <a:bodyPr/>
        <a:lstStyle/>
        <a:p>
          <a:endParaRPr lang="es-ES"/>
        </a:p>
      </dgm:t>
    </dgm:pt>
    <dgm:pt modelId="{BEA8840D-B11B-4DBB-A113-5E6ED12E126F}">
      <dgm:prSet phldrT="[Texto]"/>
      <dgm:spPr/>
      <dgm:t>
        <a:bodyPr/>
        <a:lstStyle/>
        <a:p>
          <a:r>
            <a:rPr lang="es-ES" dirty="0"/>
            <a:t>MMCC: QUÉ NO SON</a:t>
          </a:r>
        </a:p>
      </dgm:t>
    </dgm:pt>
    <dgm:pt modelId="{5DA1CF5A-91CA-4004-9A6C-C64558D73AF6}" type="parTrans" cxnId="{E4B894C2-B24E-4B7A-AF82-41B85A43B691}">
      <dgm:prSet/>
      <dgm:spPr/>
      <dgm:t>
        <a:bodyPr/>
        <a:lstStyle/>
        <a:p>
          <a:endParaRPr lang="es-ES"/>
        </a:p>
      </dgm:t>
    </dgm:pt>
    <dgm:pt modelId="{6A2A434A-0654-4827-B340-F435EE730BA0}" type="sibTrans" cxnId="{E4B894C2-B24E-4B7A-AF82-41B85A43B691}">
      <dgm:prSet/>
      <dgm:spPr/>
      <dgm:t>
        <a:bodyPr/>
        <a:lstStyle/>
        <a:p>
          <a:endParaRPr lang="es-ES"/>
        </a:p>
      </dgm:t>
    </dgm:pt>
    <dgm:pt modelId="{FCDBD908-2A07-469A-9A7E-B189197FC23D}">
      <dgm:prSet phldrT="[Texto]"/>
      <dgm:spPr/>
      <dgm:t>
        <a:bodyPr/>
        <a:lstStyle/>
        <a:p>
          <a:r>
            <a:rPr lang="es-ES" dirty="0"/>
            <a:t>PRÁCTICA DE MMCC</a:t>
          </a:r>
        </a:p>
      </dgm:t>
    </dgm:pt>
    <dgm:pt modelId="{D4836152-ADAA-44BD-B006-1C634DEB506F}" type="parTrans" cxnId="{2A880FA2-BB08-45B2-B74D-AFBFD490AF96}">
      <dgm:prSet/>
      <dgm:spPr/>
      <dgm:t>
        <a:bodyPr/>
        <a:lstStyle/>
        <a:p>
          <a:endParaRPr lang="es-ES"/>
        </a:p>
      </dgm:t>
    </dgm:pt>
    <dgm:pt modelId="{AA57EC5E-0CBF-4183-9943-DDA47A870E39}" type="sibTrans" cxnId="{2A880FA2-BB08-45B2-B74D-AFBFD490AF96}">
      <dgm:prSet/>
      <dgm:spPr/>
      <dgm:t>
        <a:bodyPr/>
        <a:lstStyle/>
        <a:p>
          <a:endParaRPr lang="es-ES"/>
        </a:p>
      </dgm:t>
    </dgm:pt>
    <dgm:pt modelId="{10D7B12C-066B-4D89-8D81-344DBBB699BB}">
      <dgm:prSet phldrT="[Texto]"/>
      <dgm:spPr/>
      <dgm:t>
        <a:bodyPr/>
        <a:lstStyle/>
        <a:p>
          <a:r>
            <a:rPr lang="es-ES" dirty="0"/>
            <a:t>MMCC: QUÉ SON</a:t>
          </a:r>
        </a:p>
      </dgm:t>
    </dgm:pt>
    <dgm:pt modelId="{DCF8E0E1-36F3-4A64-B0E0-EF1CC3084152}" type="parTrans" cxnId="{CEC2DBCC-603B-4FC4-AB44-B7DB9C6E4B23}">
      <dgm:prSet/>
      <dgm:spPr/>
      <dgm:t>
        <a:bodyPr/>
        <a:lstStyle/>
        <a:p>
          <a:endParaRPr lang="es-ES"/>
        </a:p>
      </dgm:t>
    </dgm:pt>
    <dgm:pt modelId="{330E9DD4-92CD-4EED-B41F-7E3792A9C8EB}" type="sibTrans" cxnId="{CEC2DBCC-603B-4FC4-AB44-B7DB9C6E4B23}">
      <dgm:prSet/>
      <dgm:spPr/>
      <dgm:t>
        <a:bodyPr/>
        <a:lstStyle/>
        <a:p>
          <a:endParaRPr lang="es-ES"/>
        </a:p>
      </dgm:t>
    </dgm:pt>
    <dgm:pt modelId="{85BE84A4-2783-40D2-91C7-4D4631936742}">
      <dgm:prSet phldrT="[Texto]"/>
      <dgm:spPr/>
      <dgm:t>
        <a:bodyPr/>
        <a:lstStyle/>
        <a:p>
          <a:r>
            <a:rPr lang="es-ES" dirty="0"/>
            <a:t>POSICIONAMIENTO</a:t>
          </a:r>
        </a:p>
      </dgm:t>
    </dgm:pt>
    <dgm:pt modelId="{ED4CE097-17FA-491D-B82B-E713E756242E}" type="parTrans" cxnId="{03D376AE-9E25-4E77-80BB-DA188FA9A638}">
      <dgm:prSet/>
      <dgm:spPr/>
      <dgm:t>
        <a:bodyPr/>
        <a:lstStyle/>
        <a:p>
          <a:endParaRPr lang="es-ES"/>
        </a:p>
      </dgm:t>
    </dgm:pt>
    <dgm:pt modelId="{DE4F5F25-335B-4211-9AFA-8819139762AB}" type="sibTrans" cxnId="{03D376AE-9E25-4E77-80BB-DA188FA9A638}">
      <dgm:prSet/>
      <dgm:spPr/>
      <dgm:t>
        <a:bodyPr/>
        <a:lstStyle/>
        <a:p>
          <a:endParaRPr lang="es-ES"/>
        </a:p>
      </dgm:t>
    </dgm:pt>
    <dgm:pt modelId="{04620C6A-99F7-40F4-AD10-DC88B5B00176}">
      <dgm:prSet phldrT="[Texto]"/>
      <dgm:spPr/>
      <dgm:t>
        <a:bodyPr/>
        <a:lstStyle/>
        <a:p>
          <a:r>
            <a:rPr lang="es-ES" dirty="0"/>
            <a:t>UTILIDAD DE MMCC</a:t>
          </a:r>
        </a:p>
      </dgm:t>
    </dgm:pt>
    <dgm:pt modelId="{8BF3D28C-805F-474B-B6ED-E41CE62A02DE}" type="parTrans" cxnId="{CD2F766C-2A07-4EB0-9D1A-F9CCDF954054}">
      <dgm:prSet/>
      <dgm:spPr/>
      <dgm:t>
        <a:bodyPr/>
        <a:lstStyle/>
        <a:p>
          <a:endParaRPr lang="es-ES"/>
        </a:p>
      </dgm:t>
    </dgm:pt>
    <dgm:pt modelId="{4A1F4AB6-596F-4B90-8525-922EFC4B4167}" type="sibTrans" cxnId="{CD2F766C-2A07-4EB0-9D1A-F9CCDF954054}">
      <dgm:prSet/>
      <dgm:spPr/>
      <dgm:t>
        <a:bodyPr/>
        <a:lstStyle/>
        <a:p>
          <a:endParaRPr lang="es-ES"/>
        </a:p>
      </dgm:t>
    </dgm:pt>
    <dgm:pt modelId="{ADEA75EA-E618-448C-8C9C-47A103EA24B4}">
      <dgm:prSet phldrT="[Texto]"/>
      <dgm:spPr/>
      <dgm:t>
        <a:bodyPr/>
        <a:lstStyle/>
        <a:p>
          <a:r>
            <a:rPr lang="es-ES" dirty="0"/>
            <a:t>PROCEDIMIENTO EN EL AULA</a:t>
          </a:r>
        </a:p>
      </dgm:t>
    </dgm:pt>
    <dgm:pt modelId="{F1B45CA6-0058-49EE-9AC2-212B9D60695C}" type="parTrans" cxnId="{9E3BA75F-B163-4568-9772-0999133CF893}">
      <dgm:prSet/>
      <dgm:spPr/>
      <dgm:t>
        <a:bodyPr/>
        <a:lstStyle/>
        <a:p>
          <a:endParaRPr lang="es-ES"/>
        </a:p>
      </dgm:t>
    </dgm:pt>
    <dgm:pt modelId="{8A7333CC-BEDB-4D8D-B456-B650023720F0}" type="sibTrans" cxnId="{9E3BA75F-B163-4568-9772-0999133CF893}">
      <dgm:prSet/>
      <dgm:spPr/>
      <dgm:t>
        <a:bodyPr/>
        <a:lstStyle/>
        <a:p>
          <a:endParaRPr lang="es-ES"/>
        </a:p>
      </dgm:t>
    </dgm:pt>
    <dgm:pt modelId="{705D42F8-279A-47E7-ABD0-BF2369F5D46E}">
      <dgm:prSet phldrT="[Texto]"/>
      <dgm:spPr/>
      <dgm:t>
        <a:bodyPr/>
        <a:lstStyle/>
        <a:p>
          <a:r>
            <a:rPr lang="es-ES" dirty="0"/>
            <a:t>APLICACIONES DE MMCC</a:t>
          </a:r>
        </a:p>
      </dgm:t>
    </dgm:pt>
    <dgm:pt modelId="{0837CA69-F47C-4C0A-8CDF-048A31009984}" type="parTrans" cxnId="{49C7D91A-4F4F-4B4E-8AF4-CC5AD068E2EC}">
      <dgm:prSet/>
      <dgm:spPr/>
      <dgm:t>
        <a:bodyPr/>
        <a:lstStyle/>
        <a:p>
          <a:endParaRPr lang="es-ES"/>
        </a:p>
      </dgm:t>
    </dgm:pt>
    <dgm:pt modelId="{F3894CCB-F462-4641-A490-40B99D1795D7}" type="sibTrans" cxnId="{49C7D91A-4F4F-4B4E-8AF4-CC5AD068E2EC}">
      <dgm:prSet/>
      <dgm:spPr/>
      <dgm:t>
        <a:bodyPr/>
        <a:lstStyle/>
        <a:p>
          <a:endParaRPr lang="es-ES"/>
        </a:p>
      </dgm:t>
    </dgm:pt>
    <dgm:pt modelId="{0A97FAD5-A757-40E8-BEF3-8648D138DBDA}">
      <dgm:prSet phldrT="[Texto]"/>
      <dgm:spPr/>
      <dgm:t>
        <a:bodyPr/>
        <a:lstStyle/>
        <a:p>
          <a:r>
            <a:rPr lang="es-ES" dirty="0"/>
            <a:t>EJEMPLOS EN ES</a:t>
          </a:r>
        </a:p>
      </dgm:t>
    </dgm:pt>
    <dgm:pt modelId="{C7FBC414-A6BB-4106-8195-44499580CF23}" type="parTrans" cxnId="{203485C9-7FA1-46EF-AC30-9B1216E2D284}">
      <dgm:prSet/>
      <dgm:spPr/>
      <dgm:t>
        <a:bodyPr/>
        <a:lstStyle/>
        <a:p>
          <a:endParaRPr lang="es-ES"/>
        </a:p>
      </dgm:t>
    </dgm:pt>
    <dgm:pt modelId="{32EA489A-9EED-4305-8A21-33EC288A989C}" type="sibTrans" cxnId="{203485C9-7FA1-46EF-AC30-9B1216E2D284}">
      <dgm:prSet/>
      <dgm:spPr/>
      <dgm:t>
        <a:bodyPr/>
        <a:lstStyle/>
        <a:p>
          <a:endParaRPr lang="es-ES"/>
        </a:p>
      </dgm:t>
    </dgm:pt>
    <dgm:pt modelId="{473C056D-8BCE-491D-B105-8AA5D21751B0}">
      <dgm:prSet phldrT="[Texto]"/>
      <dgm:spPr/>
      <dgm:t>
        <a:bodyPr/>
        <a:lstStyle/>
        <a:p>
          <a:r>
            <a:rPr lang="es-ES" dirty="0"/>
            <a:t>ODS Y SOSTENIBILIDAD</a:t>
          </a:r>
        </a:p>
      </dgm:t>
    </dgm:pt>
    <dgm:pt modelId="{D3CB8430-614C-4791-9BB5-A2CEC578792A}" type="parTrans" cxnId="{A2C1BC4A-FEA5-46E3-B70B-CF8615EAAEE7}">
      <dgm:prSet/>
      <dgm:spPr/>
      <dgm:t>
        <a:bodyPr/>
        <a:lstStyle/>
        <a:p>
          <a:endParaRPr lang="es-ES"/>
        </a:p>
      </dgm:t>
    </dgm:pt>
    <dgm:pt modelId="{9E11CF8B-F17A-4E8A-94E5-8CCD86FE43FD}" type="sibTrans" cxnId="{A2C1BC4A-FEA5-46E3-B70B-CF8615EAAEE7}">
      <dgm:prSet/>
      <dgm:spPr/>
      <dgm:t>
        <a:bodyPr/>
        <a:lstStyle/>
        <a:p>
          <a:endParaRPr lang="es-ES"/>
        </a:p>
      </dgm:t>
    </dgm:pt>
    <dgm:pt modelId="{FEB197DA-A2F6-4D31-86A1-6924D4BD7DC7}">
      <dgm:prSet phldrT="[Texto]"/>
      <dgm:spPr/>
      <dgm:t>
        <a:bodyPr/>
        <a:lstStyle/>
        <a:p>
          <a:r>
            <a:rPr lang="es-ES" dirty="0"/>
            <a:t>ERRORES CONCEPTUALES</a:t>
          </a:r>
        </a:p>
      </dgm:t>
    </dgm:pt>
    <dgm:pt modelId="{8C3D4CF3-B2DC-4785-8A91-FEED85E0DF8C}" type="parTrans" cxnId="{E8E4DD1B-8EC6-48FB-964D-0F1DDDB9C6A5}">
      <dgm:prSet/>
      <dgm:spPr/>
      <dgm:t>
        <a:bodyPr/>
        <a:lstStyle/>
        <a:p>
          <a:endParaRPr lang="es-ES"/>
        </a:p>
      </dgm:t>
    </dgm:pt>
    <dgm:pt modelId="{B013723D-7958-4126-984A-2F93DA960B87}" type="sibTrans" cxnId="{E8E4DD1B-8EC6-48FB-964D-0F1DDDB9C6A5}">
      <dgm:prSet/>
      <dgm:spPr/>
      <dgm:t>
        <a:bodyPr/>
        <a:lstStyle/>
        <a:p>
          <a:endParaRPr lang="es-ES"/>
        </a:p>
      </dgm:t>
    </dgm:pt>
    <dgm:pt modelId="{256B0FD3-7CA8-4B5D-94C4-2604C4AB7513}">
      <dgm:prSet phldrT="[Texto]"/>
      <dgm:spPr/>
      <dgm:t>
        <a:bodyPr/>
        <a:lstStyle/>
        <a:p>
          <a:r>
            <a:rPr lang="es-ES" dirty="0"/>
            <a:t>EVALUACIÓN AUTÉNTICA</a:t>
          </a:r>
        </a:p>
      </dgm:t>
    </dgm:pt>
    <dgm:pt modelId="{7D4E9264-FB3D-4514-9A79-2E1710C75FBC}" type="parTrans" cxnId="{13426DCC-F69D-40E2-BA47-1E6A7EF00505}">
      <dgm:prSet/>
      <dgm:spPr/>
      <dgm:t>
        <a:bodyPr/>
        <a:lstStyle/>
        <a:p>
          <a:endParaRPr lang="es-ES"/>
        </a:p>
      </dgm:t>
    </dgm:pt>
    <dgm:pt modelId="{F193A0C9-EAB2-4E15-832A-CA745EBCD6B8}" type="sibTrans" cxnId="{13426DCC-F69D-40E2-BA47-1E6A7EF00505}">
      <dgm:prSet/>
      <dgm:spPr/>
      <dgm:t>
        <a:bodyPr/>
        <a:lstStyle/>
        <a:p>
          <a:endParaRPr lang="es-ES"/>
        </a:p>
      </dgm:t>
    </dgm:pt>
    <dgm:pt modelId="{A5DB2D15-C841-4005-9D54-66E5AD17DDCD}" type="pres">
      <dgm:prSet presAssocID="{73EA61F9-5BC9-4A85-98A9-B5B0E815E99D}" presName="layout" presStyleCnt="0">
        <dgm:presLayoutVars>
          <dgm:chMax/>
          <dgm:chPref/>
          <dgm:dir/>
          <dgm:resizeHandles/>
        </dgm:presLayoutVars>
      </dgm:prSet>
      <dgm:spPr/>
    </dgm:pt>
    <dgm:pt modelId="{05F49E77-6074-45FC-A93F-4A67128D1129}" type="pres">
      <dgm:prSet presAssocID="{4BA22596-35E7-43EB-A0C9-324D4D609C3D}" presName="root" presStyleCnt="0">
        <dgm:presLayoutVars>
          <dgm:chMax/>
          <dgm:chPref/>
        </dgm:presLayoutVars>
      </dgm:prSet>
      <dgm:spPr/>
    </dgm:pt>
    <dgm:pt modelId="{FFDD2501-996D-4BA2-A7FB-FDC68E1D9E10}" type="pres">
      <dgm:prSet presAssocID="{4BA22596-35E7-43EB-A0C9-324D4D609C3D}" presName="rootComposite" presStyleCnt="0">
        <dgm:presLayoutVars/>
      </dgm:prSet>
      <dgm:spPr/>
    </dgm:pt>
    <dgm:pt modelId="{A2AE9849-86F2-4B66-8C54-836F6F72539B}" type="pres">
      <dgm:prSet presAssocID="{4BA22596-35E7-43EB-A0C9-324D4D609C3D}" presName="ParentAccent" presStyleLbl="alignNode1" presStyleIdx="0" presStyleCnt="2"/>
      <dgm:spPr/>
    </dgm:pt>
    <dgm:pt modelId="{3FDB2004-FA73-45ED-AF75-C51B5629932A}" type="pres">
      <dgm:prSet presAssocID="{4BA22596-35E7-43EB-A0C9-324D4D609C3D}" presName="ParentSmallAccent" presStyleLbl="fgAcc1" presStyleIdx="0" presStyleCnt="2"/>
      <dgm:spPr/>
    </dgm:pt>
    <dgm:pt modelId="{CEB5CE32-3439-4041-8310-0C3BA02FE156}" type="pres">
      <dgm:prSet presAssocID="{4BA22596-35E7-43EB-A0C9-324D4D609C3D}" presName="Parent" presStyleLbl="revTx" presStyleIdx="0" presStyleCnt="16">
        <dgm:presLayoutVars>
          <dgm:chMax/>
          <dgm:chPref val="4"/>
          <dgm:bulletEnabled val="1"/>
        </dgm:presLayoutVars>
      </dgm:prSet>
      <dgm:spPr/>
    </dgm:pt>
    <dgm:pt modelId="{8EF04841-2CF1-43B1-8A6B-6CAE113ACE1B}" type="pres">
      <dgm:prSet presAssocID="{4BA22596-35E7-43EB-A0C9-324D4D609C3D}" presName="childShape" presStyleCnt="0">
        <dgm:presLayoutVars>
          <dgm:chMax val="0"/>
          <dgm:chPref val="0"/>
        </dgm:presLayoutVars>
      </dgm:prSet>
      <dgm:spPr/>
    </dgm:pt>
    <dgm:pt modelId="{33114BBE-A088-4710-A967-F364BB02C561}" type="pres">
      <dgm:prSet presAssocID="{FE54E041-4CA2-4D5D-A526-17B5111985A3}" presName="childComposite" presStyleCnt="0">
        <dgm:presLayoutVars>
          <dgm:chMax val="0"/>
          <dgm:chPref val="0"/>
        </dgm:presLayoutVars>
      </dgm:prSet>
      <dgm:spPr/>
    </dgm:pt>
    <dgm:pt modelId="{81F8D0AD-9B41-4D89-9C9B-C38F340611D6}" type="pres">
      <dgm:prSet presAssocID="{FE54E041-4CA2-4D5D-A526-17B5111985A3}" presName="ChildAccent" presStyleLbl="solidFgAcc1" presStyleIdx="0" presStyleCnt="14"/>
      <dgm:spPr/>
    </dgm:pt>
    <dgm:pt modelId="{23B3ECE2-3766-4825-AB3E-D64CED012D2E}" type="pres">
      <dgm:prSet presAssocID="{FE54E041-4CA2-4D5D-A526-17B5111985A3}" presName="Child" presStyleLbl="revTx" presStyleIdx="1" presStyleCnt="16">
        <dgm:presLayoutVars>
          <dgm:chMax val="0"/>
          <dgm:chPref val="0"/>
          <dgm:bulletEnabled val="1"/>
        </dgm:presLayoutVars>
      </dgm:prSet>
      <dgm:spPr/>
    </dgm:pt>
    <dgm:pt modelId="{5644A9DB-F466-497D-A165-8623532311CA}" type="pres">
      <dgm:prSet presAssocID="{DFEDAE15-79F8-4B0B-B2CF-ADBB905EC69F}" presName="childComposite" presStyleCnt="0">
        <dgm:presLayoutVars>
          <dgm:chMax val="0"/>
          <dgm:chPref val="0"/>
        </dgm:presLayoutVars>
      </dgm:prSet>
      <dgm:spPr/>
    </dgm:pt>
    <dgm:pt modelId="{EFAC4A8D-508F-4414-9E4E-9209CDDA93E5}" type="pres">
      <dgm:prSet presAssocID="{DFEDAE15-79F8-4B0B-B2CF-ADBB905EC69F}" presName="ChildAccent" presStyleLbl="solidFgAcc1" presStyleIdx="1" presStyleCnt="14"/>
      <dgm:spPr/>
    </dgm:pt>
    <dgm:pt modelId="{DDC0EB13-7552-4DD6-A737-A7BE67A37F0B}" type="pres">
      <dgm:prSet presAssocID="{DFEDAE15-79F8-4B0B-B2CF-ADBB905EC69F}" presName="Child" presStyleLbl="revTx" presStyleIdx="2" presStyleCnt="16">
        <dgm:presLayoutVars>
          <dgm:chMax val="0"/>
          <dgm:chPref val="0"/>
          <dgm:bulletEnabled val="1"/>
        </dgm:presLayoutVars>
      </dgm:prSet>
      <dgm:spPr/>
    </dgm:pt>
    <dgm:pt modelId="{9084F2D4-70D1-440E-8F5B-0AA96B52247F}" type="pres">
      <dgm:prSet presAssocID="{3CF754C8-597F-44D7-843B-4F0713EB2D01}" presName="childComposite" presStyleCnt="0">
        <dgm:presLayoutVars>
          <dgm:chMax val="0"/>
          <dgm:chPref val="0"/>
        </dgm:presLayoutVars>
      </dgm:prSet>
      <dgm:spPr/>
    </dgm:pt>
    <dgm:pt modelId="{CEF129DF-DB48-462C-8A6E-783DC0B018BB}" type="pres">
      <dgm:prSet presAssocID="{3CF754C8-597F-44D7-843B-4F0713EB2D01}" presName="ChildAccent" presStyleLbl="solidFgAcc1" presStyleIdx="2" presStyleCnt="14"/>
      <dgm:spPr/>
    </dgm:pt>
    <dgm:pt modelId="{6BE6A466-FED1-4C2E-800D-57E5A9FD4460}" type="pres">
      <dgm:prSet presAssocID="{3CF754C8-597F-44D7-843B-4F0713EB2D01}" presName="Child" presStyleLbl="revTx" presStyleIdx="3" presStyleCnt="16">
        <dgm:presLayoutVars>
          <dgm:chMax val="0"/>
          <dgm:chPref val="0"/>
          <dgm:bulletEnabled val="1"/>
        </dgm:presLayoutVars>
      </dgm:prSet>
      <dgm:spPr/>
    </dgm:pt>
    <dgm:pt modelId="{000DD533-82FD-4169-A350-FE6B91959052}" type="pres">
      <dgm:prSet presAssocID="{FEB197DA-A2F6-4D31-86A1-6924D4BD7DC7}" presName="childComposite" presStyleCnt="0">
        <dgm:presLayoutVars>
          <dgm:chMax val="0"/>
          <dgm:chPref val="0"/>
        </dgm:presLayoutVars>
      </dgm:prSet>
      <dgm:spPr/>
    </dgm:pt>
    <dgm:pt modelId="{65D97D0D-9F7F-488C-8F43-D38F0C722C91}" type="pres">
      <dgm:prSet presAssocID="{FEB197DA-A2F6-4D31-86A1-6924D4BD7DC7}" presName="ChildAccent" presStyleLbl="solidFgAcc1" presStyleIdx="3" presStyleCnt="14"/>
      <dgm:spPr/>
    </dgm:pt>
    <dgm:pt modelId="{B741CD01-7368-44C7-9DCC-BB85392B149E}" type="pres">
      <dgm:prSet presAssocID="{FEB197DA-A2F6-4D31-86A1-6924D4BD7DC7}" presName="Child" presStyleLbl="revTx" presStyleIdx="4" presStyleCnt="16">
        <dgm:presLayoutVars>
          <dgm:chMax val="0"/>
          <dgm:chPref val="0"/>
          <dgm:bulletEnabled val="1"/>
        </dgm:presLayoutVars>
      </dgm:prSet>
      <dgm:spPr/>
    </dgm:pt>
    <dgm:pt modelId="{D989FBB3-73E4-4EAD-9490-136315685AC6}" type="pres">
      <dgm:prSet presAssocID="{256B0FD3-7CA8-4B5D-94C4-2604C4AB7513}" presName="childComposite" presStyleCnt="0">
        <dgm:presLayoutVars>
          <dgm:chMax val="0"/>
          <dgm:chPref val="0"/>
        </dgm:presLayoutVars>
      </dgm:prSet>
      <dgm:spPr/>
    </dgm:pt>
    <dgm:pt modelId="{ACE87173-4008-450C-9313-EB66D5B88F98}" type="pres">
      <dgm:prSet presAssocID="{256B0FD3-7CA8-4B5D-94C4-2604C4AB7513}" presName="ChildAccent" presStyleLbl="solidFgAcc1" presStyleIdx="4" presStyleCnt="14"/>
      <dgm:spPr/>
    </dgm:pt>
    <dgm:pt modelId="{58E687F9-4AF0-45B2-8E9D-6E9EE667F2F5}" type="pres">
      <dgm:prSet presAssocID="{256B0FD3-7CA8-4B5D-94C4-2604C4AB7513}" presName="Child" presStyleLbl="revTx" presStyleIdx="5" presStyleCnt="16">
        <dgm:presLayoutVars>
          <dgm:chMax val="0"/>
          <dgm:chPref val="0"/>
          <dgm:bulletEnabled val="1"/>
        </dgm:presLayoutVars>
      </dgm:prSet>
      <dgm:spPr/>
    </dgm:pt>
    <dgm:pt modelId="{AE03F0E4-6713-45A1-9F29-C851641DAED6}" type="pres">
      <dgm:prSet presAssocID="{85BE84A4-2783-40D2-91C7-4D4631936742}" presName="childComposite" presStyleCnt="0">
        <dgm:presLayoutVars>
          <dgm:chMax val="0"/>
          <dgm:chPref val="0"/>
        </dgm:presLayoutVars>
      </dgm:prSet>
      <dgm:spPr/>
    </dgm:pt>
    <dgm:pt modelId="{45B8C413-0212-4943-BEB9-0FE9607C856C}" type="pres">
      <dgm:prSet presAssocID="{85BE84A4-2783-40D2-91C7-4D4631936742}" presName="ChildAccent" presStyleLbl="solidFgAcc1" presStyleIdx="5" presStyleCnt="14"/>
      <dgm:spPr/>
    </dgm:pt>
    <dgm:pt modelId="{ECEDD3F2-1F1E-424D-BC99-1D20A9C1F5ED}" type="pres">
      <dgm:prSet presAssocID="{85BE84A4-2783-40D2-91C7-4D4631936742}" presName="Child" presStyleLbl="revTx" presStyleIdx="6" presStyleCnt="16">
        <dgm:presLayoutVars>
          <dgm:chMax val="0"/>
          <dgm:chPref val="0"/>
          <dgm:bulletEnabled val="1"/>
        </dgm:presLayoutVars>
      </dgm:prSet>
      <dgm:spPr/>
    </dgm:pt>
    <dgm:pt modelId="{3F504FAC-DA05-4C7D-850E-796F98BC6160}" type="pres">
      <dgm:prSet presAssocID="{473C056D-8BCE-491D-B105-8AA5D21751B0}" presName="childComposite" presStyleCnt="0">
        <dgm:presLayoutVars>
          <dgm:chMax val="0"/>
          <dgm:chPref val="0"/>
        </dgm:presLayoutVars>
      </dgm:prSet>
      <dgm:spPr/>
    </dgm:pt>
    <dgm:pt modelId="{796A7F61-0BF2-4AB1-AFC0-1A5EF993A605}" type="pres">
      <dgm:prSet presAssocID="{473C056D-8BCE-491D-B105-8AA5D21751B0}" presName="ChildAccent" presStyleLbl="solidFgAcc1" presStyleIdx="6" presStyleCnt="14"/>
      <dgm:spPr/>
    </dgm:pt>
    <dgm:pt modelId="{FF2AABEE-91F9-449D-8BCE-6F84D38538A2}" type="pres">
      <dgm:prSet presAssocID="{473C056D-8BCE-491D-B105-8AA5D21751B0}" presName="Child" presStyleLbl="revTx" presStyleIdx="7" presStyleCnt="16">
        <dgm:presLayoutVars>
          <dgm:chMax val="0"/>
          <dgm:chPref val="0"/>
          <dgm:bulletEnabled val="1"/>
        </dgm:presLayoutVars>
      </dgm:prSet>
      <dgm:spPr/>
    </dgm:pt>
    <dgm:pt modelId="{63BC9143-DD90-466D-A408-AF2DA07668E4}" type="pres">
      <dgm:prSet presAssocID="{F1664BBF-41C2-478C-B8E3-9934F76E3E19}" presName="root" presStyleCnt="0">
        <dgm:presLayoutVars>
          <dgm:chMax/>
          <dgm:chPref/>
        </dgm:presLayoutVars>
      </dgm:prSet>
      <dgm:spPr/>
    </dgm:pt>
    <dgm:pt modelId="{3F8BC45A-06AD-4F6E-8312-B3D5D755CB5E}" type="pres">
      <dgm:prSet presAssocID="{F1664BBF-41C2-478C-B8E3-9934F76E3E19}" presName="rootComposite" presStyleCnt="0">
        <dgm:presLayoutVars/>
      </dgm:prSet>
      <dgm:spPr/>
    </dgm:pt>
    <dgm:pt modelId="{D9D94B5D-E4A2-4D66-A8EF-360F41752FCC}" type="pres">
      <dgm:prSet presAssocID="{F1664BBF-41C2-478C-B8E3-9934F76E3E19}" presName="ParentAccent" presStyleLbl="alignNode1" presStyleIdx="1" presStyleCnt="2"/>
      <dgm:spPr>
        <a:ln>
          <a:solidFill>
            <a:schemeClr val="accent1"/>
          </a:solidFill>
        </a:ln>
      </dgm:spPr>
    </dgm:pt>
    <dgm:pt modelId="{3F56B2B9-48E7-4C6C-8DD4-CCCEF05EE9E7}" type="pres">
      <dgm:prSet presAssocID="{F1664BBF-41C2-478C-B8E3-9934F76E3E19}" presName="ParentSmallAccent" presStyleLbl="fgAcc1" presStyleIdx="1" presStyleCnt="2"/>
      <dgm:spPr/>
    </dgm:pt>
    <dgm:pt modelId="{41E14401-EC57-42CB-AB8D-ACD0FD3180FC}" type="pres">
      <dgm:prSet presAssocID="{F1664BBF-41C2-478C-B8E3-9934F76E3E19}" presName="Parent" presStyleLbl="revTx" presStyleIdx="8" presStyleCnt="16" custScaleX="117559">
        <dgm:presLayoutVars>
          <dgm:chMax/>
          <dgm:chPref val="4"/>
          <dgm:bulletEnabled val="1"/>
        </dgm:presLayoutVars>
      </dgm:prSet>
      <dgm:spPr/>
    </dgm:pt>
    <dgm:pt modelId="{0E8BDCB3-D81C-4E99-B161-AA505D241395}" type="pres">
      <dgm:prSet presAssocID="{F1664BBF-41C2-478C-B8E3-9934F76E3E19}" presName="childShape" presStyleCnt="0">
        <dgm:presLayoutVars>
          <dgm:chMax val="0"/>
          <dgm:chPref val="0"/>
        </dgm:presLayoutVars>
      </dgm:prSet>
      <dgm:spPr/>
    </dgm:pt>
    <dgm:pt modelId="{3042D627-FB41-4CAA-A44F-2033514B4B7F}" type="pres">
      <dgm:prSet presAssocID="{BEA8840D-B11B-4DBB-A113-5E6ED12E126F}" presName="childComposite" presStyleCnt="0">
        <dgm:presLayoutVars>
          <dgm:chMax val="0"/>
          <dgm:chPref val="0"/>
        </dgm:presLayoutVars>
      </dgm:prSet>
      <dgm:spPr/>
    </dgm:pt>
    <dgm:pt modelId="{F1EEC1C3-F59E-4DF3-A306-7BE13AE541F6}" type="pres">
      <dgm:prSet presAssocID="{BEA8840D-B11B-4DBB-A113-5E6ED12E126F}" presName="ChildAccent" presStyleLbl="solidFgAcc1" presStyleIdx="7" presStyleCnt="14"/>
      <dgm:spPr/>
    </dgm:pt>
    <dgm:pt modelId="{AF6017B7-FEAF-40CD-9A9E-F82058EC0CB8}" type="pres">
      <dgm:prSet presAssocID="{BEA8840D-B11B-4DBB-A113-5E6ED12E126F}" presName="Child" presStyleLbl="revTx" presStyleIdx="9" presStyleCnt="16">
        <dgm:presLayoutVars>
          <dgm:chMax val="0"/>
          <dgm:chPref val="0"/>
          <dgm:bulletEnabled val="1"/>
        </dgm:presLayoutVars>
      </dgm:prSet>
      <dgm:spPr/>
    </dgm:pt>
    <dgm:pt modelId="{21B55FD6-A1F0-4A0D-A17D-EF912B977090}" type="pres">
      <dgm:prSet presAssocID="{FCDBD908-2A07-469A-9A7E-B189197FC23D}" presName="childComposite" presStyleCnt="0">
        <dgm:presLayoutVars>
          <dgm:chMax val="0"/>
          <dgm:chPref val="0"/>
        </dgm:presLayoutVars>
      </dgm:prSet>
      <dgm:spPr/>
    </dgm:pt>
    <dgm:pt modelId="{7A1ADE3A-1226-42F0-91E8-CC888A4C5E2A}" type="pres">
      <dgm:prSet presAssocID="{FCDBD908-2A07-469A-9A7E-B189197FC23D}" presName="ChildAccent" presStyleLbl="solidFgAcc1" presStyleIdx="8" presStyleCnt="14"/>
      <dgm:spPr/>
    </dgm:pt>
    <dgm:pt modelId="{A5C80C0B-32C0-4472-ABFE-534E19EBBD7F}" type="pres">
      <dgm:prSet presAssocID="{FCDBD908-2A07-469A-9A7E-B189197FC23D}" presName="Child" presStyleLbl="revTx" presStyleIdx="10" presStyleCnt="16">
        <dgm:presLayoutVars>
          <dgm:chMax val="0"/>
          <dgm:chPref val="0"/>
          <dgm:bulletEnabled val="1"/>
        </dgm:presLayoutVars>
      </dgm:prSet>
      <dgm:spPr/>
    </dgm:pt>
    <dgm:pt modelId="{5C07CE90-273A-4F28-A356-BABB19267DA9}" type="pres">
      <dgm:prSet presAssocID="{10D7B12C-066B-4D89-8D81-344DBBB699BB}" presName="childComposite" presStyleCnt="0">
        <dgm:presLayoutVars>
          <dgm:chMax val="0"/>
          <dgm:chPref val="0"/>
        </dgm:presLayoutVars>
      </dgm:prSet>
      <dgm:spPr/>
    </dgm:pt>
    <dgm:pt modelId="{920B9452-4BCB-42D4-AA0D-38A51E7AD768}" type="pres">
      <dgm:prSet presAssocID="{10D7B12C-066B-4D89-8D81-344DBBB699BB}" presName="ChildAccent" presStyleLbl="solidFgAcc1" presStyleIdx="9" presStyleCnt="14"/>
      <dgm:spPr/>
    </dgm:pt>
    <dgm:pt modelId="{24A64F06-08AB-4C2D-AFB2-E3AB96C32E58}" type="pres">
      <dgm:prSet presAssocID="{10D7B12C-066B-4D89-8D81-344DBBB699BB}" presName="Child" presStyleLbl="revTx" presStyleIdx="11" presStyleCnt="16">
        <dgm:presLayoutVars>
          <dgm:chMax val="0"/>
          <dgm:chPref val="0"/>
          <dgm:bulletEnabled val="1"/>
        </dgm:presLayoutVars>
      </dgm:prSet>
      <dgm:spPr/>
    </dgm:pt>
    <dgm:pt modelId="{E0494D4D-EB99-4FEF-9A05-6A32E33BC2BA}" type="pres">
      <dgm:prSet presAssocID="{04620C6A-99F7-40F4-AD10-DC88B5B00176}" presName="childComposite" presStyleCnt="0">
        <dgm:presLayoutVars>
          <dgm:chMax val="0"/>
          <dgm:chPref val="0"/>
        </dgm:presLayoutVars>
      </dgm:prSet>
      <dgm:spPr/>
    </dgm:pt>
    <dgm:pt modelId="{EDA5691B-B366-4B3E-859C-2D9225A11FF2}" type="pres">
      <dgm:prSet presAssocID="{04620C6A-99F7-40F4-AD10-DC88B5B00176}" presName="ChildAccent" presStyleLbl="solidFgAcc1" presStyleIdx="10" presStyleCnt="14"/>
      <dgm:spPr/>
    </dgm:pt>
    <dgm:pt modelId="{169A6874-96B8-4909-94B1-AD745D067C9B}" type="pres">
      <dgm:prSet presAssocID="{04620C6A-99F7-40F4-AD10-DC88B5B00176}" presName="Child" presStyleLbl="revTx" presStyleIdx="12" presStyleCnt="16">
        <dgm:presLayoutVars>
          <dgm:chMax val="0"/>
          <dgm:chPref val="0"/>
          <dgm:bulletEnabled val="1"/>
        </dgm:presLayoutVars>
      </dgm:prSet>
      <dgm:spPr/>
    </dgm:pt>
    <dgm:pt modelId="{1F6B6668-B179-4165-94EA-81912100F5C9}" type="pres">
      <dgm:prSet presAssocID="{ADEA75EA-E618-448C-8C9C-47A103EA24B4}" presName="childComposite" presStyleCnt="0">
        <dgm:presLayoutVars>
          <dgm:chMax val="0"/>
          <dgm:chPref val="0"/>
        </dgm:presLayoutVars>
      </dgm:prSet>
      <dgm:spPr/>
    </dgm:pt>
    <dgm:pt modelId="{3A3E9CEE-30C1-4C1F-A758-21C237AAA0A0}" type="pres">
      <dgm:prSet presAssocID="{ADEA75EA-E618-448C-8C9C-47A103EA24B4}" presName="ChildAccent" presStyleLbl="solidFgAcc1" presStyleIdx="11" presStyleCnt="14"/>
      <dgm:spPr/>
    </dgm:pt>
    <dgm:pt modelId="{B3158043-C130-49F6-83BB-3A9C9F41A768}" type="pres">
      <dgm:prSet presAssocID="{ADEA75EA-E618-448C-8C9C-47A103EA24B4}" presName="Child" presStyleLbl="revTx" presStyleIdx="13" presStyleCnt="16">
        <dgm:presLayoutVars>
          <dgm:chMax val="0"/>
          <dgm:chPref val="0"/>
          <dgm:bulletEnabled val="1"/>
        </dgm:presLayoutVars>
      </dgm:prSet>
      <dgm:spPr/>
    </dgm:pt>
    <dgm:pt modelId="{689BC682-C060-450B-9548-8C1A9D0E77A9}" type="pres">
      <dgm:prSet presAssocID="{705D42F8-279A-47E7-ABD0-BF2369F5D46E}" presName="childComposite" presStyleCnt="0">
        <dgm:presLayoutVars>
          <dgm:chMax val="0"/>
          <dgm:chPref val="0"/>
        </dgm:presLayoutVars>
      </dgm:prSet>
      <dgm:spPr/>
    </dgm:pt>
    <dgm:pt modelId="{28776823-FDBC-46C3-9128-F62838946C1D}" type="pres">
      <dgm:prSet presAssocID="{705D42F8-279A-47E7-ABD0-BF2369F5D46E}" presName="ChildAccent" presStyleLbl="solidFgAcc1" presStyleIdx="12" presStyleCnt="14"/>
      <dgm:spPr/>
    </dgm:pt>
    <dgm:pt modelId="{A6606795-B059-44BC-BA33-C03C634390AA}" type="pres">
      <dgm:prSet presAssocID="{705D42F8-279A-47E7-ABD0-BF2369F5D46E}" presName="Child" presStyleLbl="revTx" presStyleIdx="14" presStyleCnt="16">
        <dgm:presLayoutVars>
          <dgm:chMax val="0"/>
          <dgm:chPref val="0"/>
          <dgm:bulletEnabled val="1"/>
        </dgm:presLayoutVars>
      </dgm:prSet>
      <dgm:spPr/>
    </dgm:pt>
    <dgm:pt modelId="{B28E9417-6204-4967-951E-323A439896B9}" type="pres">
      <dgm:prSet presAssocID="{0A97FAD5-A757-40E8-BEF3-8648D138DBDA}" presName="childComposite" presStyleCnt="0">
        <dgm:presLayoutVars>
          <dgm:chMax val="0"/>
          <dgm:chPref val="0"/>
        </dgm:presLayoutVars>
      </dgm:prSet>
      <dgm:spPr/>
    </dgm:pt>
    <dgm:pt modelId="{9434F67C-F2C2-494D-8B2F-73A34C4A6044}" type="pres">
      <dgm:prSet presAssocID="{0A97FAD5-A757-40E8-BEF3-8648D138DBDA}" presName="ChildAccent" presStyleLbl="solidFgAcc1" presStyleIdx="13" presStyleCnt="14"/>
      <dgm:spPr/>
    </dgm:pt>
    <dgm:pt modelId="{AB336F81-B7D4-42D0-AAC0-A6FCF5062488}" type="pres">
      <dgm:prSet presAssocID="{0A97FAD5-A757-40E8-BEF3-8648D138DBDA}" presName="Child" presStyleLbl="revTx" presStyleIdx="15" presStyleCnt="16">
        <dgm:presLayoutVars>
          <dgm:chMax val="0"/>
          <dgm:chPref val="0"/>
          <dgm:bulletEnabled val="1"/>
        </dgm:presLayoutVars>
      </dgm:prSet>
      <dgm:spPr/>
    </dgm:pt>
  </dgm:ptLst>
  <dgm:cxnLst>
    <dgm:cxn modelId="{CD685700-BE8A-45D9-BB00-7B3C36EA1214}" srcId="{73EA61F9-5BC9-4A85-98A9-B5B0E815E99D}" destId="{4BA22596-35E7-43EB-A0C9-324D4D609C3D}" srcOrd="0" destOrd="0" parTransId="{4AF6AB58-7F44-4850-8D99-069399C6CBB8}" sibTransId="{8E310CE4-06C2-4638-9FA1-A339A4F57FB3}"/>
    <dgm:cxn modelId="{61F1A402-38E8-4455-8259-C04F00AA90D4}" type="presOf" srcId="{473C056D-8BCE-491D-B105-8AA5D21751B0}" destId="{FF2AABEE-91F9-449D-8BCE-6F84D38538A2}" srcOrd="0" destOrd="0" presId="urn:microsoft.com/office/officeart/2008/layout/SquareAccentList"/>
    <dgm:cxn modelId="{57F91A07-E2C4-48B1-B826-97115A7451CB}" type="presOf" srcId="{04620C6A-99F7-40F4-AD10-DC88B5B00176}" destId="{169A6874-96B8-4909-94B1-AD745D067C9B}" srcOrd="0" destOrd="0" presId="urn:microsoft.com/office/officeart/2008/layout/SquareAccentList"/>
    <dgm:cxn modelId="{3A60B212-CC0F-49BD-8C54-B37A394A6288}" type="presOf" srcId="{F1664BBF-41C2-478C-B8E3-9934F76E3E19}" destId="{41E14401-EC57-42CB-AB8D-ACD0FD3180FC}" srcOrd="0" destOrd="0" presId="urn:microsoft.com/office/officeart/2008/layout/SquareAccentList"/>
    <dgm:cxn modelId="{AC808918-E25A-464A-8168-528B7469FBC3}" type="presOf" srcId="{FEB197DA-A2F6-4D31-86A1-6924D4BD7DC7}" destId="{B741CD01-7368-44C7-9DCC-BB85392B149E}" srcOrd="0" destOrd="0" presId="urn:microsoft.com/office/officeart/2008/layout/SquareAccentList"/>
    <dgm:cxn modelId="{49C7D91A-4F4F-4B4E-8AF4-CC5AD068E2EC}" srcId="{F1664BBF-41C2-478C-B8E3-9934F76E3E19}" destId="{705D42F8-279A-47E7-ABD0-BF2369F5D46E}" srcOrd="5" destOrd="0" parTransId="{0837CA69-F47C-4C0A-8CDF-048A31009984}" sibTransId="{F3894CCB-F462-4641-A490-40B99D1795D7}"/>
    <dgm:cxn modelId="{E8E4DD1B-8EC6-48FB-964D-0F1DDDB9C6A5}" srcId="{4BA22596-35E7-43EB-A0C9-324D4D609C3D}" destId="{FEB197DA-A2F6-4D31-86A1-6924D4BD7DC7}" srcOrd="3" destOrd="0" parTransId="{8C3D4CF3-B2DC-4785-8A91-FEED85E0DF8C}" sibTransId="{B013723D-7958-4126-984A-2F93DA960B87}"/>
    <dgm:cxn modelId="{CB7BD834-E725-4007-8C11-E21017626565}" type="presOf" srcId="{DFEDAE15-79F8-4B0B-B2CF-ADBB905EC69F}" destId="{DDC0EB13-7552-4DD6-A737-A7BE67A37F0B}" srcOrd="0" destOrd="0" presId="urn:microsoft.com/office/officeart/2008/layout/SquareAccentList"/>
    <dgm:cxn modelId="{FE7A8339-409D-4CDB-B8C9-56C8E75CF99D}" type="presOf" srcId="{ADEA75EA-E618-448C-8C9C-47A103EA24B4}" destId="{B3158043-C130-49F6-83BB-3A9C9F41A768}" srcOrd="0" destOrd="0" presId="urn:microsoft.com/office/officeart/2008/layout/SquareAccentList"/>
    <dgm:cxn modelId="{9E3BA75F-B163-4568-9772-0999133CF893}" srcId="{F1664BBF-41C2-478C-B8E3-9934F76E3E19}" destId="{ADEA75EA-E618-448C-8C9C-47A103EA24B4}" srcOrd="4" destOrd="0" parTransId="{F1B45CA6-0058-49EE-9AC2-212B9D60695C}" sibTransId="{8A7333CC-BEDB-4D8D-B456-B650023720F0}"/>
    <dgm:cxn modelId="{920C0A63-626A-42CC-90BD-B0EA3F32C93D}" type="presOf" srcId="{0A97FAD5-A757-40E8-BEF3-8648D138DBDA}" destId="{AB336F81-B7D4-42D0-AAC0-A6FCF5062488}" srcOrd="0" destOrd="0" presId="urn:microsoft.com/office/officeart/2008/layout/SquareAccentList"/>
    <dgm:cxn modelId="{076B0967-96DB-483E-907F-D7860BDF165D}" type="presOf" srcId="{705D42F8-279A-47E7-ABD0-BF2369F5D46E}" destId="{A6606795-B059-44BC-BA33-C03C634390AA}" srcOrd="0" destOrd="0" presId="urn:microsoft.com/office/officeart/2008/layout/SquareAccentList"/>
    <dgm:cxn modelId="{A2C1BC4A-FEA5-46E3-B70B-CF8615EAAEE7}" srcId="{4BA22596-35E7-43EB-A0C9-324D4D609C3D}" destId="{473C056D-8BCE-491D-B105-8AA5D21751B0}" srcOrd="6" destOrd="0" parTransId="{D3CB8430-614C-4791-9BB5-A2CEC578792A}" sibTransId="{9E11CF8B-F17A-4E8A-94E5-8CCD86FE43FD}"/>
    <dgm:cxn modelId="{CD2F766C-2A07-4EB0-9D1A-F9CCDF954054}" srcId="{F1664BBF-41C2-478C-B8E3-9934F76E3E19}" destId="{04620C6A-99F7-40F4-AD10-DC88B5B00176}" srcOrd="3" destOrd="0" parTransId="{8BF3D28C-805F-474B-B6ED-E41CE62A02DE}" sibTransId="{4A1F4AB6-596F-4B90-8525-922EFC4B4167}"/>
    <dgm:cxn modelId="{1AEE4552-0A13-4D17-B37A-12545900C699}" type="presOf" srcId="{4BA22596-35E7-43EB-A0C9-324D4D609C3D}" destId="{CEB5CE32-3439-4041-8310-0C3BA02FE156}" srcOrd="0" destOrd="0" presId="urn:microsoft.com/office/officeart/2008/layout/SquareAccentList"/>
    <dgm:cxn modelId="{271C5386-E892-48BB-B14D-FFB3453CEE78}" type="presOf" srcId="{BEA8840D-B11B-4DBB-A113-5E6ED12E126F}" destId="{AF6017B7-FEAF-40CD-9A9E-F82058EC0CB8}" srcOrd="0" destOrd="0" presId="urn:microsoft.com/office/officeart/2008/layout/SquareAccentList"/>
    <dgm:cxn modelId="{777ACF8A-E748-467A-BDD0-DDF54DFAC9D4}" srcId="{4BA22596-35E7-43EB-A0C9-324D4D609C3D}" destId="{DFEDAE15-79F8-4B0B-B2CF-ADBB905EC69F}" srcOrd="1" destOrd="0" parTransId="{7A9F47C7-D707-4875-AA50-1800759D0344}" sibTransId="{EACCBE8D-848F-4769-A0F6-293071ACFC4D}"/>
    <dgm:cxn modelId="{A600C597-6B54-4896-95A8-8F115BD2AF9F}" type="presOf" srcId="{85BE84A4-2783-40D2-91C7-4D4631936742}" destId="{ECEDD3F2-1F1E-424D-BC99-1D20A9C1F5ED}" srcOrd="0" destOrd="0" presId="urn:microsoft.com/office/officeart/2008/layout/SquareAccentList"/>
    <dgm:cxn modelId="{2A880FA2-BB08-45B2-B74D-AFBFD490AF96}" srcId="{F1664BBF-41C2-478C-B8E3-9934F76E3E19}" destId="{FCDBD908-2A07-469A-9A7E-B189197FC23D}" srcOrd="1" destOrd="0" parTransId="{D4836152-ADAA-44BD-B006-1C634DEB506F}" sibTransId="{AA57EC5E-0CBF-4183-9943-DDA47A870E39}"/>
    <dgm:cxn modelId="{03D376AE-9E25-4E77-80BB-DA188FA9A638}" srcId="{4BA22596-35E7-43EB-A0C9-324D4D609C3D}" destId="{85BE84A4-2783-40D2-91C7-4D4631936742}" srcOrd="5" destOrd="0" parTransId="{ED4CE097-17FA-491D-B82B-E713E756242E}" sibTransId="{DE4F5F25-335B-4211-9AFA-8819139762AB}"/>
    <dgm:cxn modelId="{235E9CB9-7F83-40AC-8E67-C5CF7815A7E4}" type="presOf" srcId="{10D7B12C-066B-4D89-8D81-344DBBB699BB}" destId="{24A64F06-08AB-4C2D-AFB2-E3AB96C32E58}" srcOrd="0" destOrd="0" presId="urn:microsoft.com/office/officeart/2008/layout/SquareAccentList"/>
    <dgm:cxn modelId="{4E44A2BC-B12A-4F58-A26F-ECC0EC15DEB8}" srcId="{73EA61F9-5BC9-4A85-98A9-B5B0E815E99D}" destId="{F1664BBF-41C2-478C-B8E3-9934F76E3E19}" srcOrd="1" destOrd="0" parTransId="{76E4AAF9-E0AF-4DAC-B182-D0F294F1E15F}" sibTransId="{CEB8AD48-1450-4BEB-919B-EED15BA4C315}"/>
    <dgm:cxn modelId="{E4B894C2-B24E-4B7A-AF82-41B85A43B691}" srcId="{F1664BBF-41C2-478C-B8E3-9934F76E3E19}" destId="{BEA8840D-B11B-4DBB-A113-5E6ED12E126F}" srcOrd="0" destOrd="0" parTransId="{5DA1CF5A-91CA-4004-9A6C-C64558D73AF6}" sibTransId="{6A2A434A-0654-4827-B340-F435EE730BA0}"/>
    <dgm:cxn modelId="{E4626AC6-BD30-4556-8105-457C6F318203}" type="presOf" srcId="{3CF754C8-597F-44D7-843B-4F0713EB2D01}" destId="{6BE6A466-FED1-4C2E-800D-57E5A9FD4460}" srcOrd="0" destOrd="0" presId="urn:microsoft.com/office/officeart/2008/layout/SquareAccentList"/>
    <dgm:cxn modelId="{203485C9-7FA1-46EF-AC30-9B1216E2D284}" srcId="{F1664BBF-41C2-478C-B8E3-9934F76E3E19}" destId="{0A97FAD5-A757-40E8-BEF3-8648D138DBDA}" srcOrd="6" destOrd="0" parTransId="{C7FBC414-A6BB-4106-8195-44499580CF23}" sibTransId="{32EA489A-9EED-4305-8A21-33EC288A989C}"/>
    <dgm:cxn modelId="{13426DCC-F69D-40E2-BA47-1E6A7EF00505}" srcId="{4BA22596-35E7-43EB-A0C9-324D4D609C3D}" destId="{256B0FD3-7CA8-4B5D-94C4-2604C4AB7513}" srcOrd="4" destOrd="0" parTransId="{7D4E9264-FB3D-4514-9A79-2E1710C75FBC}" sibTransId="{F193A0C9-EAB2-4E15-832A-CA745EBCD6B8}"/>
    <dgm:cxn modelId="{CEC2DBCC-603B-4FC4-AB44-B7DB9C6E4B23}" srcId="{F1664BBF-41C2-478C-B8E3-9934F76E3E19}" destId="{10D7B12C-066B-4D89-8D81-344DBBB699BB}" srcOrd="2" destOrd="0" parTransId="{DCF8E0E1-36F3-4A64-B0E0-EF1CC3084152}" sibTransId="{330E9DD4-92CD-4EED-B41F-7E3792A9C8EB}"/>
    <dgm:cxn modelId="{0D263DD1-0F84-46BE-9DB9-A84DCAB066AE}" type="presOf" srcId="{FE54E041-4CA2-4D5D-A526-17B5111985A3}" destId="{23B3ECE2-3766-4825-AB3E-D64CED012D2E}" srcOrd="0" destOrd="0" presId="urn:microsoft.com/office/officeart/2008/layout/SquareAccentList"/>
    <dgm:cxn modelId="{5DF6F3D2-4AE8-42C4-8B88-147EDA56E701}" type="presOf" srcId="{73EA61F9-5BC9-4A85-98A9-B5B0E815E99D}" destId="{A5DB2D15-C841-4005-9D54-66E5AD17DDCD}" srcOrd="0" destOrd="0" presId="urn:microsoft.com/office/officeart/2008/layout/SquareAccentList"/>
    <dgm:cxn modelId="{A918D3D6-E8F5-453D-95F2-4A66B3B1CE6E}" srcId="{4BA22596-35E7-43EB-A0C9-324D4D609C3D}" destId="{3CF754C8-597F-44D7-843B-4F0713EB2D01}" srcOrd="2" destOrd="0" parTransId="{63046AF9-B580-4D43-BDE0-DDFFC230AC8B}" sibTransId="{A36BF242-61D5-4C17-838B-A790892D8421}"/>
    <dgm:cxn modelId="{A498A9D8-32DF-4763-8868-39D78B9E976B}" type="presOf" srcId="{FCDBD908-2A07-469A-9A7E-B189197FC23D}" destId="{A5C80C0B-32C0-4472-ABFE-534E19EBBD7F}" srcOrd="0" destOrd="0" presId="urn:microsoft.com/office/officeart/2008/layout/SquareAccentList"/>
    <dgm:cxn modelId="{AF45A0EF-6682-4303-8703-8F8584198DAD}" srcId="{4BA22596-35E7-43EB-A0C9-324D4D609C3D}" destId="{FE54E041-4CA2-4D5D-A526-17B5111985A3}" srcOrd="0" destOrd="0" parTransId="{F8E24EF1-3B55-4F75-A906-2877366771F4}" sibTransId="{BA0A6A10-D713-4AB4-8C13-FE9BC43841FB}"/>
    <dgm:cxn modelId="{F426A5F5-962F-403E-80B8-81B1F784D51B}" type="presOf" srcId="{256B0FD3-7CA8-4B5D-94C4-2604C4AB7513}" destId="{58E687F9-4AF0-45B2-8E9D-6E9EE667F2F5}" srcOrd="0" destOrd="0" presId="urn:microsoft.com/office/officeart/2008/layout/SquareAccentList"/>
    <dgm:cxn modelId="{AC9A6EED-BB02-4E4F-B05E-D08B95CC81BD}" type="presParOf" srcId="{A5DB2D15-C841-4005-9D54-66E5AD17DDCD}" destId="{05F49E77-6074-45FC-A93F-4A67128D1129}" srcOrd="0" destOrd="0" presId="urn:microsoft.com/office/officeart/2008/layout/SquareAccentList"/>
    <dgm:cxn modelId="{A02120A5-EB3D-4F70-B158-0661C51F8052}" type="presParOf" srcId="{05F49E77-6074-45FC-A93F-4A67128D1129}" destId="{FFDD2501-996D-4BA2-A7FB-FDC68E1D9E10}" srcOrd="0" destOrd="0" presId="urn:microsoft.com/office/officeart/2008/layout/SquareAccentList"/>
    <dgm:cxn modelId="{155E4E55-1F44-4199-9678-2F0076095543}" type="presParOf" srcId="{FFDD2501-996D-4BA2-A7FB-FDC68E1D9E10}" destId="{A2AE9849-86F2-4B66-8C54-836F6F72539B}" srcOrd="0" destOrd="0" presId="urn:microsoft.com/office/officeart/2008/layout/SquareAccentList"/>
    <dgm:cxn modelId="{5B367120-6671-40F8-8B34-D51B28752032}" type="presParOf" srcId="{FFDD2501-996D-4BA2-A7FB-FDC68E1D9E10}" destId="{3FDB2004-FA73-45ED-AF75-C51B5629932A}" srcOrd="1" destOrd="0" presId="urn:microsoft.com/office/officeart/2008/layout/SquareAccentList"/>
    <dgm:cxn modelId="{2F62EF1F-284F-4EAB-A5F9-D167C43F07E0}" type="presParOf" srcId="{FFDD2501-996D-4BA2-A7FB-FDC68E1D9E10}" destId="{CEB5CE32-3439-4041-8310-0C3BA02FE156}" srcOrd="2" destOrd="0" presId="urn:microsoft.com/office/officeart/2008/layout/SquareAccentList"/>
    <dgm:cxn modelId="{B743DE21-C57B-4062-9B59-D4CF5C88C0A9}" type="presParOf" srcId="{05F49E77-6074-45FC-A93F-4A67128D1129}" destId="{8EF04841-2CF1-43B1-8A6B-6CAE113ACE1B}" srcOrd="1" destOrd="0" presId="urn:microsoft.com/office/officeart/2008/layout/SquareAccentList"/>
    <dgm:cxn modelId="{A7DBB68B-B6A5-43F5-9730-20E41A22D23B}" type="presParOf" srcId="{8EF04841-2CF1-43B1-8A6B-6CAE113ACE1B}" destId="{33114BBE-A088-4710-A967-F364BB02C561}" srcOrd="0" destOrd="0" presId="urn:microsoft.com/office/officeart/2008/layout/SquareAccentList"/>
    <dgm:cxn modelId="{2D77B1B7-5C5F-427D-A3DA-F745656278CD}" type="presParOf" srcId="{33114BBE-A088-4710-A967-F364BB02C561}" destId="{81F8D0AD-9B41-4D89-9C9B-C38F340611D6}" srcOrd="0" destOrd="0" presId="urn:microsoft.com/office/officeart/2008/layout/SquareAccentList"/>
    <dgm:cxn modelId="{05984518-9609-4662-9C94-85F0F1A1FFA7}" type="presParOf" srcId="{33114BBE-A088-4710-A967-F364BB02C561}" destId="{23B3ECE2-3766-4825-AB3E-D64CED012D2E}" srcOrd="1" destOrd="0" presId="urn:microsoft.com/office/officeart/2008/layout/SquareAccentList"/>
    <dgm:cxn modelId="{3E51E95D-0B1F-4617-ACE6-43A7FF4A8E64}" type="presParOf" srcId="{8EF04841-2CF1-43B1-8A6B-6CAE113ACE1B}" destId="{5644A9DB-F466-497D-A165-8623532311CA}" srcOrd="1" destOrd="0" presId="urn:microsoft.com/office/officeart/2008/layout/SquareAccentList"/>
    <dgm:cxn modelId="{38BCD139-6D60-4E86-A61B-4848230AF475}" type="presParOf" srcId="{5644A9DB-F466-497D-A165-8623532311CA}" destId="{EFAC4A8D-508F-4414-9E4E-9209CDDA93E5}" srcOrd="0" destOrd="0" presId="urn:microsoft.com/office/officeart/2008/layout/SquareAccentList"/>
    <dgm:cxn modelId="{2A609829-9F32-469E-BD5F-A7D140A80C64}" type="presParOf" srcId="{5644A9DB-F466-497D-A165-8623532311CA}" destId="{DDC0EB13-7552-4DD6-A737-A7BE67A37F0B}" srcOrd="1" destOrd="0" presId="urn:microsoft.com/office/officeart/2008/layout/SquareAccentList"/>
    <dgm:cxn modelId="{947AA86D-B5CD-47AE-84F2-CEF9CC9C78F6}" type="presParOf" srcId="{8EF04841-2CF1-43B1-8A6B-6CAE113ACE1B}" destId="{9084F2D4-70D1-440E-8F5B-0AA96B52247F}" srcOrd="2" destOrd="0" presId="urn:microsoft.com/office/officeart/2008/layout/SquareAccentList"/>
    <dgm:cxn modelId="{1A64022D-0FDE-427D-80AE-B6A3966DD977}" type="presParOf" srcId="{9084F2D4-70D1-440E-8F5B-0AA96B52247F}" destId="{CEF129DF-DB48-462C-8A6E-783DC0B018BB}" srcOrd="0" destOrd="0" presId="urn:microsoft.com/office/officeart/2008/layout/SquareAccentList"/>
    <dgm:cxn modelId="{EEDDF6CD-B2BE-40AE-A844-024DC9D6EA25}" type="presParOf" srcId="{9084F2D4-70D1-440E-8F5B-0AA96B52247F}" destId="{6BE6A466-FED1-4C2E-800D-57E5A9FD4460}" srcOrd="1" destOrd="0" presId="urn:microsoft.com/office/officeart/2008/layout/SquareAccentList"/>
    <dgm:cxn modelId="{38675C45-3162-4BA7-A8EC-81083A72AF0D}" type="presParOf" srcId="{8EF04841-2CF1-43B1-8A6B-6CAE113ACE1B}" destId="{000DD533-82FD-4169-A350-FE6B91959052}" srcOrd="3" destOrd="0" presId="urn:microsoft.com/office/officeart/2008/layout/SquareAccentList"/>
    <dgm:cxn modelId="{3B40B955-B964-4B0F-9CA7-1488D40A92A2}" type="presParOf" srcId="{000DD533-82FD-4169-A350-FE6B91959052}" destId="{65D97D0D-9F7F-488C-8F43-D38F0C722C91}" srcOrd="0" destOrd="0" presId="urn:microsoft.com/office/officeart/2008/layout/SquareAccentList"/>
    <dgm:cxn modelId="{40C06360-CF14-48A4-AF01-82576B231198}" type="presParOf" srcId="{000DD533-82FD-4169-A350-FE6B91959052}" destId="{B741CD01-7368-44C7-9DCC-BB85392B149E}" srcOrd="1" destOrd="0" presId="urn:microsoft.com/office/officeart/2008/layout/SquareAccentList"/>
    <dgm:cxn modelId="{7F6AE35C-3245-4F88-AF79-378206DA117F}" type="presParOf" srcId="{8EF04841-2CF1-43B1-8A6B-6CAE113ACE1B}" destId="{D989FBB3-73E4-4EAD-9490-136315685AC6}" srcOrd="4" destOrd="0" presId="urn:microsoft.com/office/officeart/2008/layout/SquareAccentList"/>
    <dgm:cxn modelId="{B3FCEE26-970F-4661-B1F2-3EB192060EFB}" type="presParOf" srcId="{D989FBB3-73E4-4EAD-9490-136315685AC6}" destId="{ACE87173-4008-450C-9313-EB66D5B88F98}" srcOrd="0" destOrd="0" presId="urn:microsoft.com/office/officeart/2008/layout/SquareAccentList"/>
    <dgm:cxn modelId="{49787E04-AD4E-44A4-BBAA-E8C7C9C00B51}" type="presParOf" srcId="{D989FBB3-73E4-4EAD-9490-136315685AC6}" destId="{58E687F9-4AF0-45B2-8E9D-6E9EE667F2F5}" srcOrd="1" destOrd="0" presId="urn:microsoft.com/office/officeart/2008/layout/SquareAccentList"/>
    <dgm:cxn modelId="{B73A0AD7-8A35-467C-9089-2C840A3065AE}" type="presParOf" srcId="{8EF04841-2CF1-43B1-8A6B-6CAE113ACE1B}" destId="{AE03F0E4-6713-45A1-9F29-C851641DAED6}" srcOrd="5" destOrd="0" presId="urn:microsoft.com/office/officeart/2008/layout/SquareAccentList"/>
    <dgm:cxn modelId="{EA061669-9375-486A-B17B-9DDBEE55DF7B}" type="presParOf" srcId="{AE03F0E4-6713-45A1-9F29-C851641DAED6}" destId="{45B8C413-0212-4943-BEB9-0FE9607C856C}" srcOrd="0" destOrd="0" presId="urn:microsoft.com/office/officeart/2008/layout/SquareAccentList"/>
    <dgm:cxn modelId="{544BF6BD-55CC-482D-8517-2CDEB1354AB3}" type="presParOf" srcId="{AE03F0E4-6713-45A1-9F29-C851641DAED6}" destId="{ECEDD3F2-1F1E-424D-BC99-1D20A9C1F5ED}" srcOrd="1" destOrd="0" presId="urn:microsoft.com/office/officeart/2008/layout/SquareAccentList"/>
    <dgm:cxn modelId="{69D82712-3D95-44CF-A296-7DCF1A5590E0}" type="presParOf" srcId="{8EF04841-2CF1-43B1-8A6B-6CAE113ACE1B}" destId="{3F504FAC-DA05-4C7D-850E-796F98BC6160}" srcOrd="6" destOrd="0" presId="urn:microsoft.com/office/officeart/2008/layout/SquareAccentList"/>
    <dgm:cxn modelId="{C30B5801-6565-4BCE-81B6-7D28A3CB0FFA}" type="presParOf" srcId="{3F504FAC-DA05-4C7D-850E-796F98BC6160}" destId="{796A7F61-0BF2-4AB1-AFC0-1A5EF993A605}" srcOrd="0" destOrd="0" presId="urn:microsoft.com/office/officeart/2008/layout/SquareAccentList"/>
    <dgm:cxn modelId="{3E832E2A-12CB-4EF7-A9AF-6A973E54E8D9}" type="presParOf" srcId="{3F504FAC-DA05-4C7D-850E-796F98BC6160}" destId="{FF2AABEE-91F9-449D-8BCE-6F84D38538A2}" srcOrd="1" destOrd="0" presId="urn:microsoft.com/office/officeart/2008/layout/SquareAccentList"/>
    <dgm:cxn modelId="{2F4311DC-EE08-4DA4-B454-14D67F0F5421}" type="presParOf" srcId="{A5DB2D15-C841-4005-9D54-66E5AD17DDCD}" destId="{63BC9143-DD90-466D-A408-AF2DA07668E4}" srcOrd="1" destOrd="0" presId="urn:microsoft.com/office/officeart/2008/layout/SquareAccentList"/>
    <dgm:cxn modelId="{4209862A-3103-4B4F-8D01-653059F85760}" type="presParOf" srcId="{63BC9143-DD90-466D-A408-AF2DA07668E4}" destId="{3F8BC45A-06AD-4F6E-8312-B3D5D755CB5E}" srcOrd="0" destOrd="0" presId="urn:microsoft.com/office/officeart/2008/layout/SquareAccentList"/>
    <dgm:cxn modelId="{C46470DB-3DD5-4D50-99AF-B76099CF0988}" type="presParOf" srcId="{3F8BC45A-06AD-4F6E-8312-B3D5D755CB5E}" destId="{D9D94B5D-E4A2-4D66-A8EF-360F41752FCC}" srcOrd="0" destOrd="0" presId="urn:microsoft.com/office/officeart/2008/layout/SquareAccentList"/>
    <dgm:cxn modelId="{03933F8E-EE6F-434D-8913-6508155B3694}" type="presParOf" srcId="{3F8BC45A-06AD-4F6E-8312-B3D5D755CB5E}" destId="{3F56B2B9-48E7-4C6C-8DD4-CCCEF05EE9E7}" srcOrd="1" destOrd="0" presId="urn:microsoft.com/office/officeart/2008/layout/SquareAccentList"/>
    <dgm:cxn modelId="{9FAB2599-A2CC-4F8F-80D3-0FA556E99735}" type="presParOf" srcId="{3F8BC45A-06AD-4F6E-8312-B3D5D755CB5E}" destId="{41E14401-EC57-42CB-AB8D-ACD0FD3180FC}" srcOrd="2" destOrd="0" presId="urn:microsoft.com/office/officeart/2008/layout/SquareAccentList"/>
    <dgm:cxn modelId="{B394FABF-76AF-4F24-ABD7-AAAC39200E60}" type="presParOf" srcId="{63BC9143-DD90-466D-A408-AF2DA07668E4}" destId="{0E8BDCB3-D81C-4E99-B161-AA505D241395}" srcOrd="1" destOrd="0" presId="urn:microsoft.com/office/officeart/2008/layout/SquareAccentList"/>
    <dgm:cxn modelId="{CC597273-3A66-4905-9E12-8B0BE544DBF9}" type="presParOf" srcId="{0E8BDCB3-D81C-4E99-B161-AA505D241395}" destId="{3042D627-FB41-4CAA-A44F-2033514B4B7F}" srcOrd="0" destOrd="0" presId="urn:microsoft.com/office/officeart/2008/layout/SquareAccentList"/>
    <dgm:cxn modelId="{85DE607C-8C8A-49A9-8694-0047329ED54D}" type="presParOf" srcId="{3042D627-FB41-4CAA-A44F-2033514B4B7F}" destId="{F1EEC1C3-F59E-4DF3-A306-7BE13AE541F6}" srcOrd="0" destOrd="0" presId="urn:microsoft.com/office/officeart/2008/layout/SquareAccentList"/>
    <dgm:cxn modelId="{C98B98A5-8780-49C7-A530-8909EC539E25}" type="presParOf" srcId="{3042D627-FB41-4CAA-A44F-2033514B4B7F}" destId="{AF6017B7-FEAF-40CD-9A9E-F82058EC0CB8}" srcOrd="1" destOrd="0" presId="urn:microsoft.com/office/officeart/2008/layout/SquareAccentList"/>
    <dgm:cxn modelId="{ECB8E301-6AF3-412F-8F75-95A7461F7171}" type="presParOf" srcId="{0E8BDCB3-D81C-4E99-B161-AA505D241395}" destId="{21B55FD6-A1F0-4A0D-A17D-EF912B977090}" srcOrd="1" destOrd="0" presId="urn:microsoft.com/office/officeart/2008/layout/SquareAccentList"/>
    <dgm:cxn modelId="{FA1E0F62-99F6-4226-9D52-98358C4D85F2}" type="presParOf" srcId="{21B55FD6-A1F0-4A0D-A17D-EF912B977090}" destId="{7A1ADE3A-1226-42F0-91E8-CC888A4C5E2A}" srcOrd="0" destOrd="0" presId="urn:microsoft.com/office/officeart/2008/layout/SquareAccentList"/>
    <dgm:cxn modelId="{7DA700D9-7E06-42F2-B6EE-2CD8205DB573}" type="presParOf" srcId="{21B55FD6-A1F0-4A0D-A17D-EF912B977090}" destId="{A5C80C0B-32C0-4472-ABFE-534E19EBBD7F}" srcOrd="1" destOrd="0" presId="urn:microsoft.com/office/officeart/2008/layout/SquareAccentList"/>
    <dgm:cxn modelId="{AAF84102-C6EC-4521-88F7-035A4F5A3B75}" type="presParOf" srcId="{0E8BDCB3-D81C-4E99-B161-AA505D241395}" destId="{5C07CE90-273A-4F28-A356-BABB19267DA9}" srcOrd="2" destOrd="0" presId="urn:microsoft.com/office/officeart/2008/layout/SquareAccentList"/>
    <dgm:cxn modelId="{58799203-2929-48EB-BD2B-3646C0916D3A}" type="presParOf" srcId="{5C07CE90-273A-4F28-A356-BABB19267DA9}" destId="{920B9452-4BCB-42D4-AA0D-38A51E7AD768}" srcOrd="0" destOrd="0" presId="urn:microsoft.com/office/officeart/2008/layout/SquareAccentList"/>
    <dgm:cxn modelId="{297384E5-388E-42D7-B7CF-9B662FAB9675}" type="presParOf" srcId="{5C07CE90-273A-4F28-A356-BABB19267DA9}" destId="{24A64F06-08AB-4C2D-AFB2-E3AB96C32E58}" srcOrd="1" destOrd="0" presId="urn:microsoft.com/office/officeart/2008/layout/SquareAccentList"/>
    <dgm:cxn modelId="{9517505D-817A-46D5-AA73-8F83BCAE71CD}" type="presParOf" srcId="{0E8BDCB3-D81C-4E99-B161-AA505D241395}" destId="{E0494D4D-EB99-4FEF-9A05-6A32E33BC2BA}" srcOrd="3" destOrd="0" presId="urn:microsoft.com/office/officeart/2008/layout/SquareAccentList"/>
    <dgm:cxn modelId="{503A0FFD-427B-4629-9299-8FECC99CDF3D}" type="presParOf" srcId="{E0494D4D-EB99-4FEF-9A05-6A32E33BC2BA}" destId="{EDA5691B-B366-4B3E-859C-2D9225A11FF2}" srcOrd="0" destOrd="0" presId="urn:microsoft.com/office/officeart/2008/layout/SquareAccentList"/>
    <dgm:cxn modelId="{DAEAE0D4-EDD8-4F9F-832E-17C0E6156636}" type="presParOf" srcId="{E0494D4D-EB99-4FEF-9A05-6A32E33BC2BA}" destId="{169A6874-96B8-4909-94B1-AD745D067C9B}" srcOrd="1" destOrd="0" presId="urn:microsoft.com/office/officeart/2008/layout/SquareAccentList"/>
    <dgm:cxn modelId="{96A0B33C-4C43-477F-B3A6-9B9657C4B5A5}" type="presParOf" srcId="{0E8BDCB3-D81C-4E99-B161-AA505D241395}" destId="{1F6B6668-B179-4165-94EA-81912100F5C9}" srcOrd="4" destOrd="0" presId="urn:microsoft.com/office/officeart/2008/layout/SquareAccentList"/>
    <dgm:cxn modelId="{3AF548CE-E640-4DCA-9668-635348A65E47}" type="presParOf" srcId="{1F6B6668-B179-4165-94EA-81912100F5C9}" destId="{3A3E9CEE-30C1-4C1F-A758-21C237AAA0A0}" srcOrd="0" destOrd="0" presId="urn:microsoft.com/office/officeart/2008/layout/SquareAccentList"/>
    <dgm:cxn modelId="{6047C3C9-0B24-40B4-A3C5-934CF6590207}" type="presParOf" srcId="{1F6B6668-B179-4165-94EA-81912100F5C9}" destId="{B3158043-C130-49F6-83BB-3A9C9F41A768}" srcOrd="1" destOrd="0" presId="urn:microsoft.com/office/officeart/2008/layout/SquareAccentList"/>
    <dgm:cxn modelId="{4858373E-54E6-4E60-9A8C-6E784F3ACC80}" type="presParOf" srcId="{0E8BDCB3-D81C-4E99-B161-AA505D241395}" destId="{689BC682-C060-450B-9548-8C1A9D0E77A9}" srcOrd="5" destOrd="0" presId="urn:microsoft.com/office/officeart/2008/layout/SquareAccentList"/>
    <dgm:cxn modelId="{C069EC52-B822-419B-8987-732090C450EF}" type="presParOf" srcId="{689BC682-C060-450B-9548-8C1A9D0E77A9}" destId="{28776823-FDBC-46C3-9128-F62838946C1D}" srcOrd="0" destOrd="0" presId="urn:microsoft.com/office/officeart/2008/layout/SquareAccentList"/>
    <dgm:cxn modelId="{CE068EAA-5A35-40CE-B37C-81E93FC9322A}" type="presParOf" srcId="{689BC682-C060-450B-9548-8C1A9D0E77A9}" destId="{A6606795-B059-44BC-BA33-C03C634390AA}" srcOrd="1" destOrd="0" presId="urn:microsoft.com/office/officeart/2008/layout/SquareAccentList"/>
    <dgm:cxn modelId="{085A5295-6D90-4876-9D59-AEC119C4CDA4}" type="presParOf" srcId="{0E8BDCB3-D81C-4E99-B161-AA505D241395}" destId="{B28E9417-6204-4967-951E-323A439896B9}" srcOrd="6" destOrd="0" presId="urn:microsoft.com/office/officeart/2008/layout/SquareAccentList"/>
    <dgm:cxn modelId="{483B6922-FAEA-4F9A-A15B-059EAA2BE5FF}" type="presParOf" srcId="{B28E9417-6204-4967-951E-323A439896B9}" destId="{9434F67C-F2C2-494D-8B2F-73A34C4A6044}" srcOrd="0" destOrd="0" presId="urn:microsoft.com/office/officeart/2008/layout/SquareAccentList"/>
    <dgm:cxn modelId="{2E2CE9CD-6AD8-4E9A-9A02-30A8CBB3709A}" type="presParOf" srcId="{B28E9417-6204-4967-951E-323A439896B9}" destId="{AB336F81-B7D4-42D0-AAC0-A6FCF5062488}" srcOrd="1" destOrd="0" presId="urn:microsoft.com/office/officeart/2008/layout/SquareAccentList"/>
  </dgm:cxnLst>
  <dgm:bg/>
  <dgm:whole>
    <a:ln>
      <a:solidFill>
        <a:srgbClr val="8FA971"/>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3EA61F9-5BC9-4A85-98A9-B5B0E815E99D}"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s-ES"/>
        </a:p>
      </dgm:t>
    </dgm:pt>
    <dgm:pt modelId="{4BA22596-35E7-43EB-A0C9-324D4D609C3D}">
      <dgm:prSet phldrT="[Texto]"/>
      <dgm:spPr/>
      <dgm:t>
        <a:bodyPr/>
        <a:lstStyle/>
        <a:p>
          <a:r>
            <a:rPr lang="es-ES" b="1" dirty="0"/>
            <a:t>IDEAS CLAVE DE APRENDIZAJE SIGNIFICATIVO (AS) </a:t>
          </a:r>
        </a:p>
      </dgm:t>
    </dgm:pt>
    <dgm:pt modelId="{4AF6AB58-7F44-4850-8D99-069399C6CBB8}" type="parTrans" cxnId="{CD685700-BE8A-45D9-BB00-7B3C36EA1214}">
      <dgm:prSet/>
      <dgm:spPr/>
      <dgm:t>
        <a:bodyPr/>
        <a:lstStyle/>
        <a:p>
          <a:endParaRPr lang="es-ES"/>
        </a:p>
      </dgm:t>
    </dgm:pt>
    <dgm:pt modelId="{8E310CE4-06C2-4638-9FA1-A339A4F57FB3}" type="sibTrans" cxnId="{CD685700-BE8A-45D9-BB00-7B3C36EA1214}">
      <dgm:prSet/>
      <dgm:spPr/>
      <dgm:t>
        <a:bodyPr/>
        <a:lstStyle/>
        <a:p>
          <a:endParaRPr lang="es-ES"/>
        </a:p>
      </dgm:t>
    </dgm:pt>
    <dgm:pt modelId="{FE54E041-4CA2-4D5D-A526-17B5111985A3}">
      <dgm:prSet phldrT="[Texto]"/>
      <dgm:spPr/>
      <dgm:t>
        <a:bodyPr/>
        <a:lstStyle/>
        <a:p>
          <a:r>
            <a:rPr lang="es-ES" dirty="0"/>
            <a:t>ANTECEDENTES</a:t>
          </a:r>
        </a:p>
      </dgm:t>
    </dgm:pt>
    <dgm:pt modelId="{F8E24EF1-3B55-4F75-A906-2877366771F4}" type="parTrans" cxnId="{AF45A0EF-6682-4303-8703-8F8584198DAD}">
      <dgm:prSet/>
      <dgm:spPr/>
      <dgm:t>
        <a:bodyPr/>
        <a:lstStyle/>
        <a:p>
          <a:endParaRPr lang="es-ES"/>
        </a:p>
      </dgm:t>
    </dgm:pt>
    <dgm:pt modelId="{BA0A6A10-D713-4AB4-8C13-FE9BC43841FB}" type="sibTrans" cxnId="{AF45A0EF-6682-4303-8703-8F8584198DAD}">
      <dgm:prSet/>
      <dgm:spPr/>
      <dgm:t>
        <a:bodyPr/>
        <a:lstStyle/>
        <a:p>
          <a:endParaRPr lang="es-ES"/>
        </a:p>
      </dgm:t>
    </dgm:pt>
    <dgm:pt modelId="{DFEDAE15-79F8-4B0B-B2CF-ADBB905EC69F}">
      <dgm:prSet phldrT="[Texto]"/>
      <dgm:spPr/>
      <dgm:t>
        <a:bodyPr/>
        <a:lstStyle/>
        <a:p>
          <a:r>
            <a:rPr lang="es-ES" dirty="0"/>
            <a:t>EDUCACIÓN S. XXI</a:t>
          </a:r>
        </a:p>
      </dgm:t>
    </dgm:pt>
    <dgm:pt modelId="{7A9F47C7-D707-4875-AA50-1800759D0344}" type="parTrans" cxnId="{777ACF8A-E748-467A-BDD0-DDF54DFAC9D4}">
      <dgm:prSet/>
      <dgm:spPr/>
      <dgm:t>
        <a:bodyPr/>
        <a:lstStyle/>
        <a:p>
          <a:endParaRPr lang="es-ES"/>
        </a:p>
      </dgm:t>
    </dgm:pt>
    <dgm:pt modelId="{EACCBE8D-848F-4769-A0F6-293071ACFC4D}" type="sibTrans" cxnId="{777ACF8A-E748-467A-BDD0-DDF54DFAC9D4}">
      <dgm:prSet/>
      <dgm:spPr/>
      <dgm:t>
        <a:bodyPr/>
        <a:lstStyle/>
        <a:p>
          <a:endParaRPr lang="es-ES"/>
        </a:p>
      </dgm:t>
    </dgm:pt>
    <dgm:pt modelId="{3CF754C8-597F-44D7-843B-4F0713EB2D01}">
      <dgm:prSet phldrT="[Texto]"/>
      <dgm:spPr/>
      <dgm:t>
        <a:bodyPr/>
        <a:lstStyle/>
        <a:p>
          <a:r>
            <a:rPr lang="es-ES" dirty="0"/>
            <a:t>TEORÍA AS-REFERENTES</a:t>
          </a:r>
        </a:p>
      </dgm:t>
    </dgm:pt>
    <dgm:pt modelId="{63046AF9-B580-4D43-BDE0-DDFFC230AC8B}" type="parTrans" cxnId="{A918D3D6-E8F5-453D-95F2-4A66B3B1CE6E}">
      <dgm:prSet/>
      <dgm:spPr/>
      <dgm:t>
        <a:bodyPr/>
        <a:lstStyle/>
        <a:p>
          <a:endParaRPr lang="es-ES"/>
        </a:p>
      </dgm:t>
    </dgm:pt>
    <dgm:pt modelId="{A36BF242-61D5-4C17-838B-A790892D8421}" type="sibTrans" cxnId="{A918D3D6-E8F5-453D-95F2-4A66B3B1CE6E}">
      <dgm:prSet/>
      <dgm:spPr/>
      <dgm:t>
        <a:bodyPr/>
        <a:lstStyle/>
        <a:p>
          <a:endParaRPr lang="es-ES"/>
        </a:p>
      </dgm:t>
    </dgm:pt>
    <dgm:pt modelId="{F1664BBF-41C2-478C-B8E3-9934F76E3E19}">
      <dgm:prSet phldrT="[Texto]"/>
      <dgm:spPr/>
      <dgm:t>
        <a:bodyPr/>
        <a:lstStyle/>
        <a:p>
          <a:r>
            <a:rPr lang="es-ES" b="1" dirty="0"/>
            <a:t>APLICACIÓN AS EN EDUCACIÓN SUPERIOR</a:t>
          </a:r>
        </a:p>
      </dgm:t>
    </dgm:pt>
    <dgm:pt modelId="{76E4AAF9-E0AF-4DAC-B182-D0F294F1E15F}" type="parTrans" cxnId="{4E44A2BC-B12A-4F58-A26F-ECC0EC15DEB8}">
      <dgm:prSet/>
      <dgm:spPr/>
      <dgm:t>
        <a:bodyPr/>
        <a:lstStyle/>
        <a:p>
          <a:endParaRPr lang="es-ES"/>
        </a:p>
      </dgm:t>
    </dgm:pt>
    <dgm:pt modelId="{CEB8AD48-1450-4BEB-919B-EED15BA4C315}" type="sibTrans" cxnId="{4E44A2BC-B12A-4F58-A26F-ECC0EC15DEB8}">
      <dgm:prSet/>
      <dgm:spPr/>
      <dgm:t>
        <a:bodyPr/>
        <a:lstStyle/>
        <a:p>
          <a:endParaRPr lang="es-ES"/>
        </a:p>
      </dgm:t>
    </dgm:pt>
    <dgm:pt modelId="{BEA8840D-B11B-4DBB-A113-5E6ED12E126F}">
      <dgm:prSet phldrT="[Texto]"/>
      <dgm:spPr/>
      <dgm:t>
        <a:bodyPr/>
        <a:lstStyle/>
        <a:p>
          <a:r>
            <a:rPr lang="es-ES" dirty="0"/>
            <a:t>MMCC: QUÉ NO SON</a:t>
          </a:r>
        </a:p>
      </dgm:t>
    </dgm:pt>
    <dgm:pt modelId="{5DA1CF5A-91CA-4004-9A6C-C64558D73AF6}" type="parTrans" cxnId="{E4B894C2-B24E-4B7A-AF82-41B85A43B691}">
      <dgm:prSet/>
      <dgm:spPr/>
      <dgm:t>
        <a:bodyPr/>
        <a:lstStyle/>
        <a:p>
          <a:endParaRPr lang="es-ES"/>
        </a:p>
      </dgm:t>
    </dgm:pt>
    <dgm:pt modelId="{6A2A434A-0654-4827-B340-F435EE730BA0}" type="sibTrans" cxnId="{E4B894C2-B24E-4B7A-AF82-41B85A43B691}">
      <dgm:prSet/>
      <dgm:spPr/>
      <dgm:t>
        <a:bodyPr/>
        <a:lstStyle/>
        <a:p>
          <a:endParaRPr lang="es-ES"/>
        </a:p>
      </dgm:t>
    </dgm:pt>
    <dgm:pt modelId="{FCDBD908-2A07-469A-9A7E-B189197FC23D}">
      <dgm:prSet phldrT="[Texto]"/>
      <dgm:spPr/>
      <dgm:t>
        <a:bodyPr/>
        <a:lstStyle/>
        <a:p>
          <a:r>
            <a:rPr lang="es-ES" dirty="0"/>
            <a:t>PRÁCTICA DE MMCC</a:t>
          </a:r>
        </a:p>
      </dgm:t>
    </dgm:pt>
    <dgm:pt modelId="{D4836152-ADAA-44BD-B006-1C634DEB506F}" type="parTrans" cxnId="{2A880FA2-BB08-45B2-B74D-AFBFD490AF96}">
      <dgm:prSet/>
      <dgm:spPr/>
      <dgm:t>
        <a:bodyPr/>
        <a:lstStyle/>
        <a:p>
          <a:endParaRPr lang="es-ES"/>
        </a:p>
      </dgm:t>
    </dgm:pt>
    <dgm:pt modelId="{AA57EC5E-0CBF-4183-9943-DDA47A870E39}" type="sibTrans" cxnId="{2A880FA2-BB08-45B2-B74D-AFBFD490AF96}">
      <dgm:prSet/>
      <dgm:spPr/>
      <dgm:t>
        <a:bodyPr/>
        <a:lstStyle/>
        <a:p>
          <a:endParaRPr lang="es-ES"/>
        </a:p>
      </dgm:t>
    </dgm:pt>
    <dgm:pt modelId="{10D7B12C-066B-4D89-8D81-344DBBB699BB}">
      <dgm:prSet phldrT="[Texto]"/>
      <dgm:spPr/>
      <dgm:t>
        <a:bodyPr/>
        <a:lstStyle/>
        <a:p>
          <a:r>
            <a:rPr lang="es-ES" dirty="0"/>
            <a:t>MMCC: QUÉ SON</a:t>
          </a:r>
        </a:p>
      </dgm:t>
    </dgm:pt>
    <dgm:pt modelId="{DCF8E0E1-36F3-4A64-B0E0-EF1CC3084152}" type="parTrans" cxnId="{CEC2DBCC-603B-4FC4-AB44-B7DB9C6E4B23}">
      <dgm:prSet/>
      <dgm:spPr/>
      <dgm:t>
        <a:bodyPr/>
        <a:lstStyle/>
        <a:p>
          <a:endParaRPr lang="es-ES"/>
        </a:p>
      </dgm:t>
    </dgm:pt>
    <dgm:pt modelId="{330E9DD4-92CD-4EED-B41F-7E3792A9C8EB}" type="sibTrans" cxnId="{CEC2DBCC-603B-4FC4-AB44-B7DB9C6E4B23}">
      <dgm:prSet/>
      <dgm:spPr/>
      <dgm:t>
        <a:bodyPr/>
        <a:lstStyle/>
        <a:p>
          <a:endParaRPr lang="es-ES"/>
        </a:p>
      </dgm:t>
    </dgm:pt>
    <dgm:pt modelId="{85BE84A4-2783-40D2-91C7-4D4631936742}">
      <dgm:prSet phldrT="[Texto]"/>
      <dgm:spPr/>
      <dgm:t>
        <a:bodyPr/>
        <a:lstStyle/>
        <a:p>
          <a:r>
            <a:rPr lang="es-ES" dirty="0"/>
            <a:t>POSICIONAMIENTO</a:t>
          </a:r>
        </a:p>
      </dgm:t>
    </dgm:pt>
    <dgm:pt modelId="{ED4CE097-17FA-491D-B82B-E713E756242E}" type="parTrans" cxnId="{03D376AE-9E25-4E77-80BB-DA188FA9A638}">
      <dgm:prSet/>
      <dgm:spPr/>
      <dgm:t>
        <a:bodyPr/>
        <a:lstStyle/>
        <a:p>
          <a:endParaRPr lang="es-ES"/>
        </a:p>
      </dgm:t>
    </dgm:pt>
    <dgm:pt modelId="{DE4F5F25-335B-4211-9AFA-8819139762AB}" type="sibTrans" cxnId="{03D376AE-9E25-4E77-80BB-DA188FA9A638}">
      <dgm:prSet/>
      <dgm:spPr/>
      <dgm:t>
        <a:bodyPr/>
        <a:lstStyle/>
        <a:p>
          <a:endParaRPr lang="es-ES"/>
        </a:p>
      </dgm:t>
    </dgm:pt>
    <dgm:pt modelId="{04620C6A-99F7-40F4-AD10-DC88B5B00176}">
      <dgm:prSet phldrT="[Texto]"/>
      <dgm:spPr/>
      <dgm:t>
        <a:bodyPr/>
        <a:lstStyle/>
        <a:p>
          <a:r>
            <a:rPr lang="es-ES" dirty="0"/>
            <a:t>UTILIDAD DE MMCC</a:t>
          </a:r>
        </a:p>
      </dgm:t>
    </dgm:pt>
    <dgm:pt modelId="{8BF3D28C-805F-474B-B6ED-E41CE62A02DE}" type="parTrans" cxnId="{CD2F766C-2A07-4EB0-9D1A-F9CCDF954054}">
      <dgm:prSet/>
      <dgm:spPr/>
      <dgm:t>
        <a:bodyPr/>
        <a:lstStyle/>
        <a:p>
          <a:endParaRPr lang="es-ES"/>
        </a:p>
      </dgm:t>
    </dgm:pt>
    <dgm:pt modelId="{4A1F4AB6-596F-4B90-8525-922EFC4B4167}" type="sibTrans" cxnId="{CD2F766C-2A07-4EB0-9D1A-F9CCDF954054}">
      <dgm:prSet/>
      <dgm:spPr/>
      <dgm:t>
        <a:bodyPr/>
        <a:lstStyle/>
        <a:p>
          <a:endParaRPr lang="es-ES"/>
        </a:p>
      </dgm:t>
    </dgm:pt>
    <dgm:pt modelId="{ADEA75EA-E618-448C-8C9C-47A103EA24B4}">
      <dgm:prSet phldrT="[Texto]"/>
      <dgm:spPr/>
      <dgm:t>
        <a:bodyPr/>
        <a:lstStyle/>
        <a:p>
          <a:r>
            <a:rPr lang="es-ES" dirty="0"/>
            <a:t>PROCEDIMIENTO EN EL AULA</a:t>
          </a:r>
        </a:p>
      </dgm:t>
    </dgm:pt>
    <dgm:pt modelId="{F1B45CA6-0058-49EE-9AC2-212B9D60695C}" type="parTrans" cxnId="{9E3BA75F-B163-4568-9772-0999133CF893}">
      <dgm:prSet/>
      <dgm:spPr/>
      <dgm:t>
        <a:bodyPr/>
        <a:lstStyle/>
        <a:p>
          <a:endParaRPr lang="es-ES"/>
        </a:p>
      </dgm:t>
    </dgm:pt>
    <dgm:pt modelId="{8A7333CC-BEDB-4D8D-B456-B650023720F0}" type="sibTrans" cxnId="{9E3BA75F-B163-4568-9772-0999133CF893}">
      <dgm:prSet/>
      <dgm:spPr/>
      <dgm:t>
        <a:bodyPr/>
        <a:lstStyle/>
        <a:p>
          <a:endParaRPr lang="es-ES"/>
        </a:p>
      </dgm:t>
    </dgm:pt>
    <dgm:pt modelId="{705D42F8-279A-47E7-ABD0-BF2369F5D46E}">
      <dgm:prSet phldrT="[Texto]"/>
      <dgm:spPr/>
      <dgm:t>
        <a:bodyPr/>
        <a:lstStyle/>
        <a:p>
          <a:r>
            <a:rPr lang="es-ES" dirty="0"/>
            <a:t>APLICACIONES DE MMCC</a:t>
          </a:r>
        </a:p>
      </dgm:t>
    </dgm:pt>
    <dgm:pt modelId="{0837CA69-F47C-4C0A-8CDF-048A31009984}" type="parTrans" cxnId="{49C7D91A-4F4F-4B4E-8AF4-CC5AD068E2EC}">
      <dgm:prSet/>
      <dgm:spPr/>
      <dgm:t>
        <a:bodyPr/>
        <a:lstStyle/>
        <a:p>
          <a:endParaRPr lang="es-ES"/>
        </a:p>
      </dgm:t>
    </dgm:pt>
    <dgm:pt modelId="{F3894CCB-F462-4641-A490-40B99D1795D7}" type="sibTrans" cxnId="{49C7D91A-4F4F-4B4E-8AF4-CC5AD068E2EC}">
      <dgm:prSet/>
      <dgm:spPr/>
      <dgm:t>
        <a:bodyPr/>
        <a:lstStyle/>
        <a:p>
          <a:endParaRPr lang="es-ES"/>
        </a:p>
      </dgm:t>
    </dgm:pt>
    <dgm:pt modelId="{0A97FAD5-A757-40E8-BEF3-8648D138DBDA}">
      <dgm:prSet phldrT="[Texto]"/>
      <dgm:spPr/>
      <dgm:t>
        <a:bodyPr/>
        <a:lstStyle/>
        <a:p>
          <a:r>
            <a:rPr lang="es-ES" dirty="0"/>
            <a:t>EJEMPLOS EN ES</a:t>
          </a:r>
        </a:p>
      </dgm:t>
    </dgm:pt>
    <dgm:pt modelId="{C7FBC414-A6BB-4106-8195-44499580CF23}" type="parTrans" cxnId="{203485C9-7FA1-46EF-AC30-9B1216E2D284}">
      <dgm:prSet/>
      <dgm:spPr/>
      <dgm:t>
        <a:bodyPr/>
        <a:lstStyle/>
        <a:p>
          <a:endParaRPr lang="es-ES"/>
        </a:p>
      </dgm:t>
    </dgm:pt>
    <dgm:pt modelId="{32EA489A-9EED-4305-8A21-33EC288A989C}" type="sibTrans" cxnId="{203485C9-7FA1-46EF-AC30-9B1216E2D284}">
      <dgm:prSet/>
      <dgm:spPr/>
      <dgm:t>
        <a:bodyPr/>
        <a:lstStyle/>
        <a:p>
          <a:endParaRPr lang="es-ES"/>
        </a:p>
      </dgm:t>
    </dgm:pt>
    <dgm:pt modelId="{473C056D-8BCE-491D-B105-8AA5D21751B0}">
      <dgm:prSet phldrT="[Texto]"/>
      <dgm:spPr/>
      <dgm:t>
        <a:bodyPr/>
        <a:lstStyle/>
        <a:p>
          <a:r>
            <a:rPr lang="es-ES" dirty="0"/>
            <a:t>ODS Y SOSTENIBILIDAD</a:t>
          </a:r>
        </a:p>
      </dgm:t>
    </dgm:pt>
    <dgm:pt modelId="{D3CB8430-614C-4791-9BB5-A2CEC578792A}" type="parTrans" cxnId="{A2C1BC4A-FEA5-46E3-B70B-CF8615EAAEE7}">
      <dgm:prSet/>
      <dgm:spPr/>
      <dgm:t>
        <a:bodyPr/>
        <a:lstStyle/>
        <a:p>
          <a:endParaRPr lang="es-ES"/>
        </a:p>
      </dgm:t>
    </dgm:pt>
    <dgm:pt modelId="{9E11CF8B-F17A-4E8A-94E5-8CCD86FE43FD}" type="sibTrans" cxnId="{A2C1BC4A-FEA5-46E3-B70B-CF8615EAAEE7}">
      <dgm:prSet/>
      <dgm:spPr/>
      <dgm:t>
        <a:bodyPr/>
        <a:lstStyle/>
        <a:p>
          <a:endParaRPr lang="es-ES"/>
        </a:p>
      </dgm:t>
    </dgm:pt>
    <dgm:pt modelId="{FEB197DA-A2F6-4D31-86A1-6924D4BD7DC7}">
      <dgm:prSet phldrT="[Texto]"/>
      <dgm:spPr/>
      <dgm:t>
        <a:bodyPr/>
        <a:lstStyle/>
        <a:p>
          <a:r>
            <a:rPr lang="es-ES" dirty="0"/>
            <a:t>ERRORES CONCEPTUALES</a:t>
          </a:r>
        </a:p>
      </dgm:t>
    </dgm:pt>
    <dgm:pt modelId="{8C3D4CF3-B2DC-4785-8A91-FEED85E0DF8C}" type="parTrans" cxnId="{E8E4DD1B-8EC6-48FB-964D-0F1DDDB9C6A5}">
      <dgm:prSet/>
      <dgm:spPr/>
      <dgm:t>
        <a:bodyPr/>
        <a:lstStyle/>
        <a:p>
          <a:endParaRPr lang="es-ES"/>
        </a:p>
      </dgm:t>
    </dgm:pt>
    <dgm:pt modelId="{B013723D-7958-4126-984A-2F93DA960B87}" type="sibTrans" cxnId="{E8E4DD1B-8EC6-48FB-964D-0F1DDDB9C6A5}">
      <dgm:prSet/>
      <dgm:spPr/>
      <dgm:t>
        <a:bodyPr/>
        <a:lstStyle/>
        <a:p>
          <a:endParaRPr lang="es-ES"/>
        </a:p>
      </dgm:t>
    </dgm:pt>
    <dgm:pt modelId="{256B0FD3-7CA8-4B5D-94C4-2604C4AB7513}">
      <dgm:prSet phldrT="[Texto]"/>
      <dgm:spPr/>
      <dgm:t>
        <a:bodyPr/>
        <a:lstStyle/>
        <a:p>
          <a:r>
            <a:rPr lang="es-ES" dirty="0"/>
            <a:t>EVALUACIÓN AUTÉNTICA</a:t>
          </a:r>
        </a:p>
      </dgm:t>
    </dgm:pt>
    <dgm:pt modelId="{7D4E9264-FB3D-4514-9A79-2E1710C75FBC}" type="parTrans" cxnId="{13426DCC-F69D-40E2-BA47-1E6A7EF00505}">
      <dgm:prSet/>
      <dgm:spPr/>
      <dgm:t>
        <a:bodyPr/>
        <a:lstStyle/>
        <a:p>
          <a:endParaRPr lang="es-ES"/>
        </a:p>
      </dgm:t>
    </dgm:pt>
    <dgm:pt modelId="{F193A0C9-EAB2-4E15-832A-CA745EBCD6B8}" type="sibTrans" cxnId="{13426DCC-F69D-40E2-BA47-1E6A7EF00505}">
      <dgm:prSet/>
      <dgm:spPr/>
      <dgm:t>
        <a:bodyPr/>
        <a:lstStyle/>
        <a:p>
          <a:endParaRPr lang="es-ES"/>
        </a:p>
      </dgm:t>
    </dgm:pt>
    <dgm:pt modelId="{A5DB2D15-C841-4005-9D54-66E5AD17DDCD}" type="pres">
      <dgm:prSet presAssocID="{73EA61F9-5BC9-4A85-98A9-B5B0E815E99D}" presName="layout" presStyleCnt="0">
        <dgm:presLayoutVars>
          <dgm:chMax/>
          <dgm:chPref/>
          <dgm:dir/>
          <dgm:resizeHandles/>
        </dgm:presLayoutVars>
      </dgm:prSet>
      <dgm:spPr/>
    </dgm:pt>
    <dgm:pt modelId="{05F49E77-6074-45FC-A93F-4A67128D1129}" type="pres">
      <dgm:prSet presAssocID="{4BA22596-35E7-43EB-A0C9-324D4D609C3D}" presName="root" presStyleCnt="0">
        <dgm:presLayoutVars>
          <dgm:chMax/>
          <dgm:chPref/>
        </dgm:presLayoutVars>
      </dgm:prSet>
      <dgm:spPr/>
    </dgm:pt>
    <dgm:pt modelId="{FFDD2501-996D-4BA2-A7FB-FDC68E1D9E10}" type="pres">
      <dgm:prSet presAssocID="{4BA22596-35E7-43EB-A0C9-324D4D609C3D}" presName="rootComposite" presStyleCnt="0">
        <dgm:presLayoutVars/>
      </dgm:prSet>
      <dgm:spPr/>
    </dgm:pt>
    <dgm:pt modelId="{A2AE9849-86F2-4B66-8C54-836F6F72539B}" type="pres">
      <dgm:prSet presAssocID="{4BA22596-35E7-43EB-A0C9-324D4D609C3D}" presName="ParentAccent" presStyleLbl="alignNode1" presStyleIdx="0" presStyleCnt="2"/>
      <dgm:spPr/>
    </dgm:pt>
    <dgm:pt modelId="{3FDB2004-FA73-45ED-AF75-C51B5629932A}" type="pres">
      <dgm:prSet presAssocID="{4BA22596-35E7-43EB-A0C9-324D4D609C3D}" presName="ParentSmallAccent" presStyleLbl="fgAcc1" presStyleIdx="0" presStyleCnt="2"/>
      <dgm:spPr/>
    </dgm:pt>
    <dgm:pt modelId="{CEB5CE32-3439-4041-8310-0C3BA02FE156}" type="pres">
      <dgm:prSet presAssocID="{4BA22596-35E7-43EB-A0C9-324D4D609C3D}" presName="Parent" presStyleLbl="revTx" presStyleIdx="0" presStyleCnt="16">
        <dgm:presLayoutVars>
          <dgm:chMax/>
          <dgm:chPref val="4"/>
          <dgm:bulletEnabled val="1"/>
        </dgm:presLayoutVars>
      </dgm:prSet>
      <dgm:spPr/>
    </dgm:pt>
    <dgm:pt modelId="{8EF04841-2CF1-43B1-8A6B-6CAE113ACE1B}" type="pres">
      <dgm:prSet presAssocID="{4BA22596-35E7-43EB-A0C9-324D4D609C3D}" presName="childShape" presStyleCnt="0">
        <dgm:presLayoutVars>
          <dgm:chMax val="0"/>
          <dgm:chPref val="0"/>
        </dgm:presLayoutVars>
      </dgm:prSet>
      <dgm:spPr/>
    </dgm:pt>
    <dgm:pt modelId="{33114BBE-A088-4710-A967-F364BB02C561}" type="pres">
      <dgm:prSet presAssocID="{FE54E041-4CA2-4D5D-A526-17B5111985A3}" presName="childComposite" presStyleCnt="0">
        <dgm:presLayoutVars>
          <dgm:chMax val="0"/>
          <dgm:chPref val="0"/>
        </dgm:presLayoutVars>
      </dgm:prSet>
      <dgm:spPr/>
    </dgm:pt>
    <dgm:pt modelId="{81F8D0AD-9B41-4D89-9C9B-C38F340611D6}" type="pres">
      <dgm:prSet presAssocID="{FE54E041-4CA2-4D5D-A526-17B5111985A3}" presName="ChildAccent" presStyleLbl="solidFgAcc1" presStyleIdx="0" presStyleCnt="14"/>
      <dgm:spPr/>
    </dgm:pt>
    <dgm:pt modelId="{23B3ECE2-3766-4825-AB3E-D64CED012D2E}" type="pres">
      <dgm:prSet presAssocID="{FE54E041-4CA2-4D5D-A526-17B5111985A3}" presName="Child" presStyleLbl="revTx" presStyleIdx="1" presStyleCnt="16">
        <dgm:presLayoutVars>
          <dgm:chMax val="0"/>
          <dgm:chPref val="0"/>
          <dgm:bulletEnabled val="1"/>
        </dgm:presLayoutVars>
      </dgm:prSet>
      <dgm:spPr/>
    </dgm:pt>
    <dgm:pt modelId="{5644A9DB-F466-497D-A165-8623532311CA}" type="pres">
      <dgm:prSet presAssocID="{DFEDAE15-79F8-4B0B-B2CF-ADBB905EC69F}" presName="childComposite" presStyleCnt="0">
        <dgm:presLayoutVars>
          <dgm:chMax val="0"/>
          <dgm:chPref val="0"/>
        </dgm:presLayoutVars>
      </dgm:prSet>
      <dgm:spPr/>
    </dgm:pt>
    <dgm:pt modelId="{EFAC4A8D-508F-4414-9E4E-9209CDDA93E5}" type="pres">
      <dgm:prSet presAssocID="{DFEDAE15-79F8-4B0B-B2CF-ADBB905EC69F}" presName="ChildAccent" presStyleLbl="solidFgAcc1" presStyleIdx="1" presStyleCnt="14"/>
      <dgm:spPr/>
    </dgm:pt>
    <dgm:pt modelId="{DDC0EB13-7552-4DD6-A737-A7BE67A37F0B}" type="pres">
      <dgm:prSet presAssocID="{DFEDAE15-79F8-4B0B-B2CF-ADBB905EC69F}" presName="Child" presStyleLbl="revTx" presStyleIdx="2" presStyleCnt="16">
        <dgm:presLayoutVars>
          <dgm:chMax val="0"/>
          <dgm:chPref val="0"/>
          <dgm:bulletEnabled val="1"/>
        </dgm:presLayoutVars>
      </dgm:prSet>
      <dgm:spPr/>
    </dgm:pt>
    <dgm:pt modelId="{9084F2D4-70D1-440E-8F5B-0AA96B52247F}" type="pres">
      <dgm:prSet presAssocID="{3CF754C8-597F-44D7-843B-4F0713EB2D01}" presName="childComposite" presStyleCnt="0">
        <dgm:presLayoutVars>
          <dgm:chMax val="0"/>
          <dgm:chPref val="0"/>
        </dgm:presLayoutVars>
      </dgm:prSet>
      <dgm:spPr/>
    </dgm:pt>
    <dgm:pt modelId="{CEF129DF-DB48-462C-8A6E-783DC0B018BB}" type="pres">
      <dgm:prSet presAssocID="{3CF754C8-597F-44D7-843B-4F0713EB2D01}" presName="ChildAccent" presStyleLbl="solidFgAcc1" presStyleIdx="2" presStyleCnt="14"/>
      <dgm:spPr/>
    </dgm:pt>
    <dgm:pt modelId="{6BE6A466-FED1-4C2E-800D-57E5A9FD4460}" type="pres">
      <dgm:prSet presAssocID="{3CF754C8-597F-44D7-843B-4F0713EB2D01}" presName="Child" presStyleLbl="revTx" presStyleIdx="3" presStyleCnt="16">
        <dgm:presLayoutVars>
          <dgm:chMax val="0"/>
          <dgm:chPref val="0"/>
          <dgm:bulletEnabled val="1"/>
        </dgm:presLayoutVars>
      </dgm:prSet>
      <dgm:spPr/>
    </dgm:pt>
    <dgm:pt modelId="{000DD533-82FD-4169-A350-FE6B91959052}" type="pres">
      <dgm:prSet presAssocID="{FEB197DA-A2F6-4D31-86A1-6924D4BD7DC7}" presName="childComposite" presStyleCnt="0">
        <dgm:presLayoutVars>
          <dgm:chMax val="0"/>
          <dgm:chPref val="0"/>
        </dgm:presLayoutVars>
      </dgm:prSet>
      <dgm:spPr/>
    </dgm:pt>
    <dgm:pt modelId="{65D97D0D-9F7F-488C-8F43-D38F0C722C91}" type="pres">
      <dgm:prSet presAssocID="{FEB197DA-A2F6-4D31-86A1-6924D4BD7DC7}" presName="ChildAccent" presStyleLbl="solidFgAcc1" presStyleIdx="3" presStyleCnt="14"/>
      <dgm:spPr/>
    </dgm:pt>
    <dgm:pt modelId="{B741CD01-7368-44C7-9DCC-BB85392B149E}" type="pres">
      <dgm:prSet presAssocID="{FEB197DA-A2F6-4D31-86A1-6924D4BD7DC7}" presName="Child" presStyleLbl="revTx" presStyleIdx="4" presStyleCnt="16">
        <dgm:presLayoutVars>
          <dgm:chMax val="0"/>
          <dgm:chPref val="0"/>
          <dgm:bulletEnabled val="1"/>
        </dgm:presLayoutVars>
      </dgm:prSet>
      <dgm:spPr/>
    </dgm:pt>
    <dgm:pt modelId="{D989FBB3-73E4-4EAD-9490-136315685AC6}" type="pres">
      <dgm:prSet presAssocID="{256B0FD3-7CA8-4B5D-94C4-2604C4AB7513}" presName="childComposite" presStyleCnt="0">
        <dgm:presLayoutVars>
          <dgm:chMax val="0"/>
          <dgm:chPref val="0"/>
        </dgm:presLayoutVars>
      </dgm:prSet>
      <dgm:spPr/>
    </dgm:pt>
    <dgm:pt modelId="{ACE87173-4008-450C-9313-EB66D5B88F98}" type="pres">
      <dgm:prSet presAssocID="{256B0FD3-7CA8-4B5D-94C4-2604C4AB7513}" presName="ChildAccent" presStyleLbl="solidFgAcc1" presStyleIdx="4" presStyleCnt="14"/>
      <dgm:spPr/>
    </dgm:pt>
    <dgm:pt modelId="{58E687F9-4AF0-45B2-8E9D-6E9EE667F2F5}" type="pres">
      <dgm:prSet presAssocID="{256B0FD3-7CA8-4B5D-94C4-2604C4AB7513}" presName="Child" presStyleLbl="revTx" presStyleIdx="5" presStyleCnt="16">
        <dgm:presLayoutVars>
          <dgm:chMax val="0"/>
          <dgm:chPref val="0"/>
          <dgm:bulletEnabled val="1"/>
        </dgm:presLayoutVars>
      </dgm:prSet>
      <dgm:spPr/>
    </dgm:pt>
    <dgm:pt modelId="{AE03F0E4-6713-45A1-9F29-C851641DAED6}" type="pres">
      <dgm:prSet presAssocID="{85BE84A4-2783-40D2-91C7-4D4631936742}" presName="childComposite" presStyleCnt="0">
        <dgm:presLayoutVars>
          <dgm:chMax val="0"/>
          <dgm:chPref val="0"/>
        </dgm:presLayoutVars>
      </dgm:prSet>
      <dgm:spPr/>
    </dgm:pt>
    <dgm:pt modelId="{45B8C413-0212-4943-BEB9-0FE9607C856C}" type="pres">
      <dgm:prSet presAssocID="{85BE84A4-2783-40D2-91C7-4D4631936742}" presName="ChildAccent" presStyleLbl="solidFgAcc1" presStyleIdx="5" presStyleCnt="14"/>
      <dgm:spPr/>
    </dgm:pt>
    <dgm:pt modelId="{ECEDD3F2-1F1E-424D-BC99-1D20A9C1F5ED}" type="pres">
      <dgm:prSet presAssocID="{85BE84A4-2783-40D2-91C7-4D4631936742}" presName="Child" presStyleLbl="revTx" presStyleIdx="6" presStyleCnt="16">
        <dgm:presLayoutVars>
          <dgm:chMax val="0"/>
          <dgm:chPref val="0"/>
          <dgm:bulletEnabled val="1"/>
        </dgm:presLayoutVars>
      </dgm:prSet>
      <dgm:spPr/>
    </dgm:pt>
    <dgm:pt modelId="{3F504FAC-DA05-4C7D-850E-796F98BC6160}" type="pres">
      <dgm:prSet presAssocID="{473C056D-8BCE-491D-B105-8AA5D21751B0}" presName="childComposite" presStyleCnt="0">
        <dgm:presLayoutVars>
          <dgm:chMax val="0"/>
          <dgm:chPref val="0"/>
        </dgm:presLayoutVars>
      </dgm:prSet>
      <dgm:spPr/>
    </dgm:pt>
    <dgm:pt modelId="{796A7F61-0BF2-4AB1-AFC0-1A5EF993A605}" type="pres">
      <dgm:prSet presAssocID="{473C056D-8BCE-491D-B105-8AA5D21751B0}" presName="ChildAccent" presStyleLbl="solidFgAcc1" presStyleIdx="6" presStyleCnt="14"/>
      <dgm:spPr/>
    </dgm:pt>
    <dgm:pt modelId="{FF2AABEE-91F9-449D-8BCE-6F84D38538A2}" type="pres">
      <dgm:prSet presAssocID="{473C056D-8BCE-491D-B105-8AA5D21751B0}" presName="Child" presStyleLbl="revTx" presStyleIdx="7" presStyleCnt="16">
        <dgm:presLayoutVars>
          <dgm:chMax val="0"/>
          <dgm:chPref val="0"/>
          <dgm:bulletEnabled val="1"/>
        </dgm:presLayoutVars>
      </dgm:prSet>
      <dgm:spPr/>
    </dgm:pt>
    <dgm:pt modelId="{63BC9143-DD90-466D-A408-AF2DA07668E4}" type="pres">
      <dgm:prSet presAssocID="{F1664BBF-41C2-478C-B8E3-9934F76E3E19}" presName="root" presStyleCnt="0">
        <dgm:presLayoutVars>
          <dgm:chMax/>
          <dgm:chPref/>
        </dgm:presLayoutVars>
      </dgm:prSet>
      <dgm:spPr/>
    </dgm:pt>
    <dgm:pt modelId="{3F8BC45A-06AD-4F6E-8312-B3D5D755CB5E}" type="pres">
      <dgm:prSet presAssocID="{F1664BBF-41C2-478C-B8E3-9934F76E3E19}" presName="rootComposite" presStyleCnt="0">
        <dgm:presLayoutVars/>
      </dgm:prSet>
      <dgm:spPr/>
    </dgm:pt>
    <dgm:pt modelId="{D9D94B5D-E4A2-4D66-A8EF-360F41752FCC}" type="pres">
      <dgm:prSet presAssocID="{F1664BBF-41C2-478C-B8E3-9934F76E3E19}" presName="ParentAccent" presStyleLbl="alignNode1" presStyleIdx="1" presStyleCnt="2"/>
      <dgm:spPr>
        <a:ln>
          <a:solidFill>
            <a:schemeClr val="accent1"/>
          </a:solidFill>
        </a:ln>
      </dgm:spPr>
    </dgm:pt>
    <dgm:pt modelId="{3F56B2B9-48E7-4C6C-8DD4-CCCEF05EE9E7}" type="pres">
      <dgm:prSet presAssocID="{F1664BBF-41C2-478C-B8E3-9934F76E3E19}" presName="ParentSmallAccent" presStyleLbl="fgAcc1" presStyleIdx="1" presStyleCnt="2"/>
      <dgm:spPr/>
    </dgm:pt>
    <dgm:pt modelId="{41E14401-EC57-42CB-AB8D-ACD0FD3180FC}" type="pres">
      <dgm:prSet presAssocID="{F1664BBF-41C2-478C-B8E3-9934F76E3E19}" presName="Parent" presStyleLbl="revTx" presStyleIdx="8" presStyleCnt="16" custScaleX="117559">
        <dgm:presLayoutVars>
          <dgm:chMax/>
          <dgm:chPref val="4"/>
          <dgm:bulletEnabled val="1"/>
        </dgm:presLayoutVars>
      </dgm:prSet>
      <dgm:spPr/>
    </dgm:pt>
    <dgm:pt modelId="{0E8BDCB3-D81C-4E99-B161-AA505D241395}" type="pres">
      <dgm:prSet presAssocID="{F1664BBF-41C2-478C-B8E3-9934F76E3E19}" presName="childShape" presStyleCnt="0">
        <dgm:presLayoutVars>
          <dgm:chMax val="0"/>
          <dgm:chPref val="0"/>
        </dgm:presLayoutVars>
      </dgm:prSet>
      <dgm:spPr/>
    </dgm:pt>
    <dgm:pt modelId="{3042D627-FB41-4CAA-A44F-2033514B4B7F}" type="pres">
      <dgm:prSet presAssocID="{BEA8840D-B11B-4DBB-A113-5E6ED12E126F}" presName="childComposite" presStyleCnt="0">
        <dgm:presLayoutVars>
          <dgm:chMax val="0"/>
          <dgm:chPref val="0"/>
        </dgm:presLayoutVars>
      </dgm:prSet>
      <dgm:spPr/>
    </dgm:pt>
    <dgm:pt modelId="{F1EEC1C3-F59E-4DF3-A306-7BE13AE541F6}" type="pres">
      <dgm:prSet presAssocID="{BEA8840D-B11B-4DBB-A113-5E6ED12E126F}" presName="ChildAccent" presStyleLbl="solidFgAcc1" presStyleIdx="7" presStyleCnt="14"/>
      <dgm:spPr/>
    </dgm:pt>
    <dgm:pt modelId="{AF6017B7-FEAF-40CD-9A9E-F82058EC0CB8}" type="pres">
      <dgm:prSet presAssocID="{BEA8840D-B11B-4DBB-A113-5E6ED12E126F}" presName="Child" presStyleLbl="revTx" presStyleIdx="9" presStyleCnt="16">
        <dgm:presLayoutVars>
          <dgm:chMax val="0"/>
          <dgm:chPref val="0"/>
          <dgm:bulletEnabled val="1"/>
        </dgm:presLayoutVars>
      </dgm:prSet>
      <dgm:spPr/>
    </dgm:pt>
    <dgm:pt modelId="{21B55FD6-A1F0-4A0D-A17D-EF912B977090}" type="pres">
      <dgm:prSet presAssocID="{FCDBD908-2A07-469A-9A7E-B189197FC23D}" presName="childComposite" presStyleCnt="0">
        <dgm:presLayoutVars>
          <dgm:chMax val="0"/>
          <dgm:chPref val="0"/>
        </dgm:presLayoutVars>
      </dgm:prSet>
      <dgm:spPr/>
    </dgm:pt>
    <dgm:pt modelId="{7A1ADE3A-1226-42F0-91E8-CC888A4C5E2A}" type="pres">
      <dgm:prSet presAssocID="{FCDBD908-2A07-469A-9A7E-B189197FC23D}" presName="ChildAccent" presStyleLbl="solidFgAcc1" presStyleIdx="8" presStyleCnt="14"/>
      <dgm:spPr/>
    </dgm:pt>
    <dgm:pt modelId="{A5C80C0B-32C0-4472-ABFE-534E19EBBD7F}" type="pres">
      <dgm:prSet presAssocID="{FCDBD908-2A07-469A-9A7E-B189197FC23D}" presName="Child" presStyleLbl="revTx" presStyleIdx="10" presStyleCnt="16">
        <dgm:presLayoutVars>
          <dgm:chMax val="0"/>
          <dgm:chPref val="0"/>
          <dgm:bulletEnabled val="1"/>
        </dgm:presLayoutVars>
      </dgm:prSet>
      <dgm:spPr/>
    </dgm:pt>
    <dgm:pt modelId="{5C07CE90-273A-4F28-A356-BABB19267DA9}" type="pres">
      <dgm:prSet presAssocID="{10D7B12C-066B-4D89-8D81-344DBBB699BB}" presName="childComposite" presStyleCnt="0">
        <dgm:presLayoutVars>
          <dgm:chMax val="0"/>
          <dgm:chPref val="0"/>
        </dgm:presLayoutVars>
      </dgm:prSet>
      <dgm:spPr/>
    </dgm:pt>
    <dgm:pt modelId="{920B9452-4BCB-42D4-AA0D-38A51E7AD768}" type="pres">
      <dgm:prSet presAssocID="{10D7B12C-066B-4D89-8D81-344DBBB699BB}" presName="ChildAccent" presStyleLbl="solidFgAcc1" presStyleIdx="9" presStyleCnt="14"/>
      <dgm:spPr/>
    </dgm:pt>
    <dgm:pt modelId="{24A64F06-08AB-4C2D-AFB2-E3AB96C32E58}" type="pres">
      <dgm:prSet presAssocID="{10D7B12C-066B-4D89-8D81-344DBBB699BB}" presName="Child" presStyleLbl="revTx" presStyleIdx="11" presStyleCnt="16">
        <dgm:presLayoutVars>
          <dgm:chMax val="0"/>
          <dgm:chPref val="0"/>
          <dgm:bulletEnabled val="1"/>
        </dgm:presLayoutVars>
      </dgm:prSet>
      <dgm:spPr/>
    </dgm:pt>
    <dgm:pt modelId="{E0494D4D-EB99-4FEF-9A05-6A32E33BC2BA}" type="pres">
      <dgm:prSet presAssocID="{04620C6A-99F7-40F4-AD10-DC88B5B00176}" presName="childComposite" presStyleCnt="0">
        <dgm:presLayoutVars>
          <dgm:chMax val="0"/>
          <dgm:chPref val="0"/>
        </dgm:presLayoutVars>
      </dgm:prSet>
      <dgm:spPr/>
    </dgm:pt>
    <dgm:pt modelId="{EDA5691B-B366-4B3E-859C-2D9225A11FF2}" type="pres">
      <dgm:prSet presAssocID="{04620C6A-99F7-40F4-AD10-DC88B5B00176}" presName="ChildAccent" presStyleLbl="solidFgAcc1" presStyleIdx="10" presStyleCnt="14"/>
      <dgm:spPr/>
    </dgm:pt>
    <dgm:pt modelId="{169A6874-96B8-4909-94B1-AD745D067C9B}" type="pres">
      <dgm:prSet presAssocID="{04620C6A-99F7-40F4-AD10-DC88B5B00176}" presName="Child" presStyleLbl="revTx" presStyleIdx="12" presStyleCnt="16">
        <dgm:presLayoutVars>
          <dgm:chMax val="0"/>
          <dgm:chPref val="0"/>
          <dgm:bulletEnabled val="1"/>
        </dgm:presLayoutVars>
      </dgm:prSet>
      <dgm:spPr/>
    </dgm:pt>
    <dgm:pt modelId="{1F6B6668-B179-4165-94EA-81912100F5C9}" type="pres">
      <dgm:prSet presAssocID="{ADEA75EA-E618-448C-8C9C-47A103EA24B4}" presName="childComposite" presStyleCnt="0">
        <dgm:presLayoutVars>
          <dgm:chMax val="0"/>
          <dgm:chPref val="0"/>
        </dgm:presLayoutVars>
      </dgm:prSet>
      <dgm:spPr/>
    </dgm:pt>
    <dgm:pt modelId="{3A3E9CEE-30C1-4C1F-A758-21C237AAA0A0}" type="pres">
      <dgm:prSet presAssocID="{ADEA75EA-E618-448C-8C9C-47A103EA24B4}" presName="ChildAccent" presStyleLbl="solidFgAcc1" presStyleIdx="11" presStyleCnt="14"/>
      <dgm:spPr/>
    </dgm:pt>
    <dgm:pt modelId="{B3158043-C130-49F6-83BB-3A9C9F41A768}" type="pres">
      <dgm:prSet presAssocID="{ADEA75EA-E618-448C-8C9C-47A103EA24B4}" presName="Child" presStyleLbl="revTx" presStyleIdx="13" presStyleCnt="16">
        <dgm:presLayoutVars>
          <dgm:chMax val="0"/>
          <dgm:chPref val="0"/>
          <dgm:bulletEnabled val="1"/>
        </dgm:presLayoutVars>
      </dgm:prSet>
      <dgm:spPr/>
    </dgm:pt>
    <dgm:pt modelId="{689BC682-C060-450B-9548-8C1A9D0E77A9}" type="pres">
      <dgm:prSet presAssocID="{705D42F8-279A-47E7-ABD0-BF2369F5D46E}" presName="childComposite" presStyleCnt="0">
        <dgm:presLayoutVars>
          <dgm:chMax val="0"/>
          <dgm:chPref val="0"/>
        </dgm:presLayoutVars>
      </dgm:prSet>
      <dgm:spPr/>
    </dgm:pt>
    <dgm:pt modelId="{28776823-FDBC-46C3-9128-F62838946C1D}" type="pres">
      <dgm:prSet presAssocID="{705D42F8-279A-47E7-ABD0-BF2369F5D46E}" presName="ChildAccent" presStyleLbl="solidFgAcc1" presStyleIdx="12" presStyleCnt="14"/>
      <dgm:spPr/>
    </dgm:pt>
    <dgm:pt modelId="{A6606795-B059-44BC-BA33-C03C634390AA}" type="pres">
      <dgm:prSet presAssocID="{705D42F8-279A-47E7-ABD0-BF2369F5D46E}" presName="Child" presStyleLbl="revTx" presStyleIdx="14" presStyleCnt="16">
        <dgm:presLayoutVars>
          <dgm:chMax val="0"/>
          <dgm:chPref val="0"/>
          <dgm:bulletEnabled val="1"/>
        </dgm:presLayoutVars>
      </dgm:prSet>
      <dgm:spPr/>
    </dgm:pt>
    <dgm:pt modelId="{B28E9417-6204-4967-951E-323A439896B9}" type="pres">
      <dgm:prSet presAssocID="{0A97FAD5-A757-40E8-BEF3-8648D138DBDA}" presName="childComposite" presStyleCnt="0">
        <dgm:presLayoutVars>
          <dgm:chMax val="0"/>
          <dgm:chPref val="0"/>
        </dgm:presLayoutVars>
      </dgm:prSet>
      <dgm:spPr/>
    </dgm:pt>
    <dgm:pt modelId="{9434F67C-F2C2-494D-8B2F-73A34C4A6044}" type="pres">
      <dgm:prSet presAssocID="{0A97FAD5-A757-40E8-BEF3-8648D138DBDA}" presName="ChildAccent" presStyleLbl="solidFgAcc1" presStyleIdx="13" presStyleCnt="14"/>
      <dgm:spPr/>
    </dgm:pt>
    <dgm:pt modelId="{AB336F81-B7D4-42D0-AAC0-A6FCF5062488}" type="pres">
      <dgm:prSet presAssocID="{0A97FAD5-A757-40E8-BEF3-8648D138DBDA}" presName="Child" presStyleLbl="revTx" presStyleIdx="15" presStyleCnt="16">
        <dgm:presLayoutVars>
          <dgm:chMax val="0"/>
          <dgm:chPref val="0"/>
          <dgm:bulletEnabled val="1"/>
        </dgm:presLayoutVars>
      </dgm:prSet>
      <dgm:spPr/>
    </dgm:pt>
  </dgm:ptLst>
  <dgm:cxnLst>
    <dgm:cxn modelId="{CD685700-BE8A-45D9-BB00-7B3C36EA1214}" srcId="{73EA61F9-5BC9-4A85-98A9-B5B0E815E99D}" destId="{4BA22596-35E7-43EB-A0C9-324D4D609C3D}" srcOrd="0" destOrd="0" parTransId="{4AF6AB58-7F44-4850-8D99-069399C6CBB8}" sibTransId="{8E310CE4-06C2-4638-9FA1-A339A4F57FB3}"/>
    <dgm:cxn modelId="{61F1A402-38E8-4455-8259-C04F00AA90D4}" type="presOf" srcId="{473C056D-8BCE-491D-B105-8AA5D21751B0}" destId="{FF2AABEE-91F9-449D-8BCE-6F84D38538A2}" srcOrd="0" destOrd="0" presId="urn:microsoft.com/office/officeart/2008/layout/SquareAccentList"/>
    <dgm:cxn modelId="{57F91A07-E2C4-48B1-B826-97115A7451CB}" type="presOf" srcId="{04620C6A-99F7-40F4-AD10-DC88B5B00176}" destId="{169A6874-96B8-4909-94B1-AD745D067C9B}" srcOrd="0" destOrd="0" presId="urn:microsoft.com/office/officeart/2008/layout/SquareAccentList"/>
    <dgm:cxn modelId="{3A60B212-CC0F-49BD-8C54-B37A394A6288}" type="presOf" srcId="{F1664BBF-41C2-478C-B8E3-9934F76E3E19}" destId="{41E14401-EC57-42CB-AB8D-ACD0FD3180FC}" srcOrd="0" destOrd="0" presId="urn:microsoft.com/office/officeart/2008/layout/SquareAccentList"/>
    <dgm:cxn modelId="{AC808918-E25A-464A-8168-528B7469FBC3}" type="presOf" srcId="{FEB197DA-A2F6-4D31-86A1-6924D4BD7DC7}" destId="{B741CD01-7368-44C7-9DCC-BB85392B149E}" srcOrd="0" destOrd="0" presId="urn:microsoft.com/office/officeart/2008/layout/SquareAccentList"/>
    <dgm:cxn modelId="{49C7D91A-4F4F-4B4E-8AF4-CC5AD068E2EC}" srcId="{F1664BBF-41C2-478C-B8E3-9934F76E3E19}" destId="{705D42F8-279A-47E7-ABD0-BF2369F5D46E}" srcOrd="5" destOrd="0" parTransId="{0837CA69-F47C-4C0A-8CDF-048A31009984}" sibTransId="{F3894CCB-F462-4641-A490-40B99D1795D7}"/>
    <dgm:cxn modelId="{E8E4DD1B-8EC6-48FB-964D-0F1DDDB9C6A5}" srcId="{4BA22596-35E7-43EB-A0C9-324D4D609C3D}" destId="{FEB197DA-A2F6-4D31-86A1-6924D4BD7DC7}" srcOrd="3" destOrd="0" parTransId="{8C3D4CF3-B2DC-4785-8A91-FEED85E0DF8C}" sibTransId="{B013723D-7958-4126-984A-2F93DA960B87}"/>
    <dgm:cxn modelId="{CB7BD834-E725-4007-8C11-E21017626565}" type="presOf" srcId="{DFEDAE15-79F8-4B0B-B2CF-ADBB905EC69F}" destId="{DDC0EB13-7552-4DD6-A737-A7BE67A37F0B}" srcOrd="0" destOrd="0" presId="urn:microsoft.com/office/officeart/2008/layout/SquareAccentList"/>
    <dgm:cxn modelId="{FE7A8339-409D-4CDB-B8C9-56C8E75CF99D}" type="presOf" srcId="{ADEA75EA-E618-448C-8C9C-47A103EA24B4}" destId="{B3158043-C130-49F6-83BB-3A9C9F41A768}" srcOrd="0" destOrd="0" presId="urn:microsoft.com/office/officeart/2008/layout/SquareAccentList"/>
    <dgm:cxn modelId="{9E3BA75F-B163-4568-9772-0999133CF893}" srcId="{F1664BBF-41C2-478C-B8E3-9934F76E3E19}" destId="{ADEA75EA-E618-448C-8C9C-47A103EA24B4}" srcOrd="4" destOrd="0" parTransId="{F1B45CA6-0058-49EE-9AC2-212B9D60695C}" sibTransId="{8A7333CC-BEDB-4D8D-B456-B650023720F0}"/>
    <dgm:cxn modelId="{920C0A63-626A-42CC-90BD-B0EA3F32C93D}" type="presOf" srcId="{0A97FAD5-A757-40E8-BEF3-8648D138DBDA}" destId="{AB336F81-B7D4-42D0-AAC0-A6FCF5062488}" srcOrd="0" destOrd="0" presId="urn:microsoft.com/office/officeart/2008/layout/SquareAccentList"/>
    <dgm:cxn modelId="{076B0967-96DB-483E-907F-D7860BDF165D}" type="presOf" srcId="{705D42F8-279A-47E7-ABD0-BF2369F5D46E}" destId="{A6606795-B059-44BC-BA33-C03C634390AA}" srcOrd="0" destOrd="0" presId="urn:microsoft.com/office/officeart/2008/layout/SquareAccentList"/>
    <dgm:cxn modelId="{A2C1BC4A-FEA5-46E3-B70B-CF8615EAAEE7}" srcId="{4BA22596-35E7-43EB-A0C9-324D4D609C3D}" destId="{473C056D-8BCE-491D-B105-8AA5D21751B0}" srcOrd="6" destOrd="0" parTransId="{D3CB8430-614C-4791-9BB5-A2CEC578792A}" sibTransId="{9E11CF8B-F17A-4E8A-94E5-8CCD86FE43FD}"/>
    <dgm:cxn modelId="{CD2F766C-2A07-4EB0-9D1A-F9CCDF954054}" srcId="{F1664BBF-41C2-478C-B8E3-9934F76E3E19}" destId="{04620C6A-99F7-40F4-AD10-DC88B5B00176}" srcOrd="3" destOrd="0" parTransId="{8BF3D28C-805F-474B-B6ED-E41CE62A02DE}" sibTransId="{4A1F4AB6-596F-4B90-8525-922EFC4B4167}"/>
    <dgm:cxn modelId="{1AEE4552-0A13-4D17-B37A-12545900C699}" type="presOf" srcId="{4BA22596-35E7-43EB-A0C9-324D4D609C3D}" destId="{CEB5CE32-3439-4041-8310-0C3BA02FE156}" srcOrd="0" destOrd="0" presId="urn:microsoft.com/office/officeart/2008/layout/SquareAccentList"/>
    <dgm:cxn modelId="{271C5386-E892-48BB-B14D-FFB3453CEE78}" type="presOf" srcId="{BEA8840D-B11B-4DBB-A113-5E6ED12E126F}" destId="{AF6017B7-FEAF-40CD-9A9E-F82058EC0CB8}" srcOrd="0" destOrd="0" presId="urn:microsoft.com/office/officeart/2008/layout/SquareAccentList"/>
    <dgm:cxn modelId="{777ACF8A-E748-467A-BDD0-DDF54DFAC9D4}" srcId="{4BA22596-35E7-43EB-A0C9-324D4D609C3D}" destId="{DFEDAE15-79F8-4B0B-B2CF-ADBB905EC69F}" srcOrd="1" destOrd="0" parTransId="{7A9F47C7-D707-4875-AA50-1800759D0344}" sibTransId="{EACCBE8D-848F-4769-A0F6-293071ACFC4D}"/>
    <dgm:cxn modelId="{A600C597-6B54-4896-95A8-8F115BD2AF9F}" type="presOf" srcId="{85BE84A4-2783-40D2-91C7-4D4631936742}" destId="{ECEDD3F2-1F1E-424D-BC99-1D20A9C1F5ED}" srcOrd="0" destOrd="0" presId="urn:microsoft.com/office/officeart/2008/layout/SquareAccentList"/>
    <dgm:cxn modelId="{2A880FA2-BB08-45B2-B74D-AFBFD490AF96}" srcId="{F1664BBF-41C2-478C-B8E3-9934F76E3E19}" destId="{FCDBD908-2A07-469A-9A7E-B189197FC23D}" srcOrd="1" destOrd="0" parTransId="{D4836152-ADAA-44BD-B006-1C634DEB506F}" sibTransId="{AA57EC5E-0CBF-4183-9943-DDA47A870E39}"/>
    <dgm:cxn modelId="{03D376AE-9E25-4E77-80BB-DA188FA9A638}" srcId="{4BA22596-35E7-43EB-A0C9-324D4D609C3D}" destId="{85BE84A4-2783-40D2-91C7-4D4631936742}" srcOrd="5" destOrd="0" parTransId="{ED4CE097-17FA-491D-B82B-E713E756242E}" sibTransId="{DE4F5F25-335B-4211-9AFA-8819139762AB}"/>
    <dgm:cxn modelId="{235E9CB9-7F83-40AC-8E67-C5CF7815A7E4}" type="presOf" srcId="{10D7B12C-066B-4D89-8D81-344DBBB699BB}" destId="{24A64F06-08AB-4C2D-AFB2-E3AB96C32E58}" srcOrd="0" destOrd="0" presId="urn:microsoft.com/office/officeart/2008/layout/SquareAccentList"/>
    <dgm:cxn modelId="{4E44A2BC-B12A-4F58-A26F-ECC0EC15DEB8}" srcId="{73EA61F9-5BC9-4A85-98A9-B5B0E815E99D}" destId="{F1664BBF-41C2-478C-B8E3-9934F76E3E19}" srcOrd="1" destOrd="0" parTransId="{76E4AAF9-E0AF-4DAC-B182-D0F294F1E15F}" sibTransId="{CEB8AD48-1450-4BEB-919B-EED15BA4C315}"/>
    <dgm:cxn modelId="{E4B894C2-B24E-4B7A-AF82-41B85A43B691}" srcId="{F1664BBF-41C2-478C-B8E3-9934F76E3E19}" destId="{BEA8840D-B11B-4DBB-A113-5E6ED12E126F}" srcOrd="0" destOrd="0" parTransId="{5DA1CF5A-91CA-4004-9A6C-C64558D73AF6}" sibTransId="{6A2A434A-0654-4827-B340-F435EE730BA0}"/>
    <dgm:cxn modelId="{E4626AC6-BD30-4556-8105-457C6F318203}" type="presOf" srcId="{3CF754C8-597F-44D7-843B-4F0713EB2D01}" destId="{6BE6A466-FED1-4C2E-800D-57E5A9FD4460}" srcOrd="0" destOrd="0" presId="urn:microsoft.com/office/officeart/2008/layout/SquareAccentList"/>
    <dgm:cxn modelId="{203485C9-7FA1-46EF-AC30-9B1216E2D284}" srcId="{F1664BBF-41C2-478C-B8E3-9934F76E3E19}" destId="{0A97FAD5-A757-40E8-BEF3-8648D138DBDA}" srcOrd="6" destOrd="0" parTransId="{C7FBC414-A6BB-4106-8195-44499580CF23}" sibTransId="{32EA489A-9EED-4305-8A21-33EC288A989C}"/>
    <dgm:cxn modelId="{13426DCC-F69D-40E2-BA47-1E6A7EF00505}" srcId="{4BA22596-35E7-43EB-A0C9-324D4D609C3D}" destId="{256B0FD3-7CA8-4B5D-94C4-2604C4AB7513}" srcOrd="4" destOrd="0" parTransId="{7D4E9264-FB3D-4514-9A79-2E1710C75FBC}" sibTransId="{F193A0C9-EAB2-4E15-832A-CA745EBCD6B8}"/>
    <dgm:cxn modelId="{CEC2DBCC-603B-4FC4-AB44-B7DB9C6E4B23}" srcId="{F1664BBF-41C2-478C-B8E3-9934F76E3E19}" destId="{10D7B12C-066B-4D89-8D81-344DBBB699BB}" srcOrd="2" destOrd="0" parTransId="{DCF8E0E1-36F3-4A64-B0E0-EF1CC3084152}" sibTransId="{330E9DD4-92CD-4EED-B41F-7E3792A9C8EB}"/>
    <dgm:cxn modelId="{0D263DD1-0F84-46BE-9DB9-A84DCAB066AE}" type="presOf" srcId="{FE54E041-4CA2-4D5D-A526-17B5111985A3}" destId="{23B3ECE2-3766-4825-AB3E-D64CED012D2E}" srcOrd="0" destOrd="0" presId="urn:microsoft.com/office/officeart/2008/layout/SquareAccentList"/>
    <dgm:cxn modelId="{5DF6F3D2-4AE8-42C4-8B88-147EDA56E701}" type="presOf" srcId="{73EA61F9-5BC9-4A85-98A9-B5B0E815E99D}" destId="{A5DB2D15-C841-4005-9D54-66E5AD17DDCD}" srcOrd="0" destOrd="0" presId="urn:microsoft.com/office/officeart/2008/layout/SquareAccentList"/>
    <dgm:cxn modelId="{A918D3D6-E8F5-453D-95F2-4A66B3B1CE6E}" srcId="{4BA22596-35E7-43EB-A0C9-324D4D609C3D}" destId="{3CF754C8-597F-44D7-843B-4F0713EB2D01}" srcOrd="2" destOrd="0" parTransId="{63046AF9-B580-4D43-BDE0-DDFFC230AC8B}" sibTransId="{A36BF242-61D5-4C17-838B-A790892D8421}"/>
    <dgm:cxn modelId="{A498A9D8-32DF-4763-8868-39D78B9E976B}" type="presOf" srcId="{FCDBD908-2A07-469A-9A7E-B189197FC23D}" destId="{A5C80C0B-32C0-4472-ABFE-534E19EBBD7F}" srcOrd="0" destOrd="0" presId="urn:microsoft.com/office/officeart/2008/layout/SquareAccentList"/>
    <dgm:cxn modelId="{AF45A0EF-6682-4303-8703-8F8584198DAD}" srcId="{4BA22596-35E7-43EB-A0C9-324D4D609C3D}" destId="{FE54E041-4CA2-4D5D-A526-17B5111985A3}" srcOrd="0" destOrd="0" parTransId="{F8E24EF1-3B55-4F75-A906-2877366771F4}" sibTransId="{BA0A6A10-D713-4AB4-8C13-FE9BC43841FB}"/>
    <dgm:cxn modelId="{F426A5F5-962F-403E-80B8-81B1F784D51B}" type="presOf" srcId="{256B0FD3-7CA8-4B5D-94C4-2604C4AB7513}" destId="{58E687F9-4AF0-45B2-8E9D-6E9EE667F2F5}" srcOrd="0" destOrd="0" presId="urn:microsoft.com/office/officeart/2008/layout/SquareAccentList"/>
    <dgm:cxn modelId="{AC9A6EED-BB02-4E4F-B05E-D08B95CC81BD}" type="presParOf" srcId="{A5DB2D15-C841-4005-9D54-66E5AD17DDCD}" destId="{05F49E77-6074-45FC-A93F-4A67128D1129}" srcOrd="0" destOrd="0" presId="urn:microsoft.com/office/officeart/2008/layout/SquareAccentList"/>
    <dgm:cxn modelId="{A02120A5-EB3D-4F70-B158-0661C51F8052}" type="presParOf" srcId="{05F49E77-6074-45FC-A93F-4A67128D1129}" destId="{FFDD2501-996D-4BA2-A7FB-FDC68E1D9E10}" srcOrd="0" destOrd="0" presId="urn:microsoft.com/office/officeart/2008/layout/SquareAccentList"/>
    <dgm:cxn modelId="{155E4E55-1F44-4199-9678-2F0076095543}" type="presParOf" srcId="{FFDD2501-996D-4BA2-A7FB-FDC68E1D9E10}" destId="{A2AE9849-86F2-4B66-8C54-836F6F72539B}" srcOrd="0" destOrd="0" presId="urn:microsoft.com/office/officeart/2008/layout/SquareAccentList"/>
    <dgm:cxn modelId="{5B367120-6671-40F8-8B34-D51B28752032}" type="presParOf" srcId="{FFDD2501-996D-4BA2-A7FB-FDC68E1D9E10}" destId="{3FDB2004-FA73-45ED-AF75-C51B5629932A}" srcOrd="1" destOrd="0" presId="urn:microsoft.com/office/officeart/2008/layout/SquareAccentList"/>
    <dgm:cxn modelId="{2F62EF1F-284F-4EAB-A5F9-D167C43F07E0}" type="presParOf" srcId="{FFDD2501-996D-4BA2-A7FB-FDC68E1D9E10}" destId="{CEB5CE32-3439-4041-8310-0C3BA02FE156}" srcOrd="2" destOrd="0" presId="urn:microsoft.com/office/officeart/2008/layout/SquareAccentList"/>
    <dgm:cxn modelId="{B743DE21-C57B-4062-9B59-D4CF5C88C0A9}" type="presParOf" srcId="{05F49E77-6074-45FC-A93F-4A67128D1129}" destId="{8EF04841-2CF1-43B1-8A6B-6CAE113ACE1B}" srcOrd="1" destOrd="0" presId="urn:microsoft.com/office/officeart/2008/layout/SquareAccentList"/>
    <dgm:cxn modelId="{A7DBB68B-B6A5-43F5-9730-20E41A22D23B}" type="presParOf" srcId="{8EF04841-2CF1-43B1-8A6B-6CAE113ACE1B}" destId="{33114BBE-A088-4710-A967-F364BB02C561}" srcOrd="0" destOrd="0" presId="urn:microsoft.com/office/officeart/2008/layout/SquareAccentList"/>
    <dgm:cxn modelId="{2D77B1B7-5C5F-427D-A3DA-F745656278CD}" type="presParOf" srcId="{33114BBE-A088-4710-A967-F364BB02C561}" destId="{81F8D0AD-9B41-4D89-9C9B-C38F340611D6}" srcOrd="0" destOrd="0" presId="urn:microsoft.com/office/officeart/2008/layout/SquareAccentList"/>
    <dgm:cxn modelId="{05984518-9609-4662-9C94-85F0F1A1FFA7}" type="presParOf" srcId="{33114BBE-A088-4710-A967-F364BB02C561}" destId="{23B3ECE2-3766-4825-AB3E-D64CED012D2E}" srcOrd="1" destOrd="0" presId="urn:microsoft.com/office/officeart/2008/layout/SquareAccentList"/>
    <dgm:cxn modelId="{3E51E95D-0B1F-4617-ACE6-43A7FF4A8E64}" type="presParOf" srcId="{8EF04841-2CF1-43B1-8A6B-6CAE113ACE1B}" destId="{5644A9DB-F466-497D-A165-8623532311CA}" srcOrd="1" destOrd="0" presId="urn:microsoft.com/office/officeart/2008/layout/SquareAccentList"/>
    <dgm:cxn modelId="{38BCD139-6D60-4E86-A61B-4848230AF475}" type="presParOf" srcId="{5644A9DB-F466-497D-A165-8623532311CA}" destId="{EFAC4A8D-508F-4414-9E4E-9209CDDA93E5}" srcOrd="0" destOrd="0" presId="urn:microsoft.com/office/officeart/2008/layout/SquareAccentList"/>
    <dgm:cxn modelId="{2A609829-9F32-469E-BD5F-A7D140A80C64}" type="presParOf" srcId="{5644A9DB-F466-497D-A165-8623532311CA}" destId="{DDC0EB13-7552-4DD6-A737-A7BE67A37F0B}" srcOrd="1" destOrd="0" presId="urn:microsoft.com/office/officeart/2008/layout/SquareAccentList"/>
    <dgm:cxn modelId="{947AA86D-B5CD-47AE-84F2-CEF9CC9C78F6}" type="presParOf" srcId="{8EF04841-2CF1-43B1-8A6B-6CAE113ACE1B}" destId="{9084F2D4-70D1-440E-8F5B-0AA96B52247F}" srcOrd="2" destOrd="0" presId="urn:microsoft.com/office/officeart/2008/layout/SquareAccentList"/>
    <dgm:cxn modelId="{1A64022D-0FDE-427D-80AE-B6A3966DD977}" type="presParOf" srcId="{9084F2D4-70D1-440E-8F5B-0AA96B52247F}" destId="{CEF129DF-DB48-462C-8A6E-783DC0B018BB}" srcOrd="0" destOrd="0" presId="urn:microsoft.com/office/officeart/2008/layout/SquareAccentList"/>
    <dgm:cxn modelId="{EEDDF6CD-B2BE-40AE-A844-024DC9D6EA25}" type="presParOf" srcId="{9084F2D4-70D1-440E-8F5B-0AA96B52247F}" destId="{6BE6A466-FED1-4C2E-800D-57E5A9FD4460}" srcOrd="1" destOrd="0" presId="urn:microsoft.com/office/officeart/2008/layout/SquareAccentList"/>
    <dgm:cxn modelId="{38675C45-3162-4BA7-A8EC-81083A72AF0D}" type="presParOf" srcId="{8EF04841-2CF1-43B1-8A6B-6CAE113ACE1B}" destId="{000DD533-82FD-4169-A350-FE6B91959052}" srcOrd="3" destOrd="0" presId="urn:microsoft.com/office/officeart/2008/layout/SquareAccentList"/>
    <dgm:cxn modelId="{3B40B955-B964-4B0F-9CA7-1488D40A92A2}" type="presParOf" srcId="{000DD533-82FD-4169-A350-FE6B91959052}" destId="{65D97D0D-9F7F-488C-8F43-D38F0C722C91}" srcOrd="0" destOrd="0" presId="urn:microsoft.com/office/officeart/2008/layout/SquareAccentList"/>
    <dgm:cxn modelId="{40C06360-CF14-48A4-AF01-82576B231198}" type="presParOf" srcId="{000DD533-82FD-4169-A350-FE6B91959052}" destId="{B741CD01-7368-44C7-9DCC-BB85392B149E}" srcOrd="1" destOrd="0" presId="urn:microsoft.com/office/officeart/2008/layout/SquareAccentList"/>
    <dgm:cxn modelId="{7F6AE35C-3245-4F88-AF79-378206DA117F}" type="presParOf" srcId="{8EF04841-2CF1-43B1-8A6B-6CAE113ACE1B}" destId="{D989FBB3-73E4-4EAD-9490-136315685AC6}" srcOrd="4" destOrd="0" presId="urn:microsoft.com/office/officeart/2008/layout/SquareAccentList"/>
    <dgm:cxn modelId="{B3FCEE26-970F-4661-B1F2-3EB192060EFB}" type="presParOf" srcId="{D989FBB3-73E4-4EAD-9490-136315685AC6}" destId="{ACE87173-4008-450C-9313-EB66D5B88F98}" srcOrd="0" destOrd="0" presId="urn:microsoft.com/office/officeart/2008/layout/SquareAccentList"/>
    <dgm:cxn modelId="{49787E04-AD4E-44A4-BBAA-E8C7C9C00B51}" type="presParOf" srcId="{D989FBB3-73E4-4EAD-9490-136315685AC6}" destId="{58E687F9-4AF0-45B2-8E9D-6E9EE667F2F5}" srcOrd="1" destOrd="0" presId="urn:microsoft.com/office/officeart/2008/layout/SquareAccentList"/>
    <dgm:cxn modelId="{B73A0AD7-8A35-467C-9089-2C840A3065AE}" type="presParOf" srcId="{8EF04841-2CF1-43B1-8A6B-6CAE113ACE1B}" destId="{AE03F0E4-6713-45A1-9F29-C851641DAED6}" srcOrd="5" destOrd="0" presId="urn:microsoft.com/office/officeart/2008/layout/SquareAccentList"/>
    <dgm:cxn modelId="{EA061669-9375-486A-B17B-9DDBEE55DF7B}" type="presParOf" srcId="{AE03F0E4-6713-45A1-9F29-C851641DAED6}" destId="{45B8C413-0212-4943-BEB9-0FE9607C856C}" srcOrd="0" destOrd="0" presId="urn:microsoft.com/office/officeart/2008/layout/SquareAccentList"/>
    <dgm:cxn modelId="{544BF6BD-55CC-482D-8517-2CDEB1354AB3}" type="presParOf" srcId="{AE03F0E4-6713-45A1-9F29-C851641DAED6}" destId="{ECEDD3F2-1F1E-424D-BC99-1D20A9C1F5ED}" srcOrd="1" destOrd="0" presId="urn:microsoft.com/office/officeart/2008/layout/SquareAccentList"/>
    <dgm:cxn modelId="{69D82712-3D95-44CF-A296-7DCF1A5590E0}" type="presParOf" srcId="{8EF04841-2CF1-43B1-8A6B-6CAE113ACE1B}" destId="{3F504FAC-DA05-4C7D-850E-796F98BC6160}" srcOrd="6" destOrd="0" presId="urn:microsoft.com/office/officeart/2008/layout/SquareAccentList"/>
    <dgm:cxn modelId="{C30B5801-6565-4BCE-81B6-7D28A3CB0FFA}" type="presParOf" srcId="{3F504FAC-DA05-4C7D-850E-796F98BC6160}" destId="{796A7F61-0BF2-4AB1-AFC0-1A5EF993A605}" srcOrd="0" destOrd="0" presId="urn:microsoft.com/office/officeart/2008/layout/SquareAccentList"/>
    <dgm:cxn modelId="{3E832E2A-12CB-4EF7-A9AF-6A973E54E8D9}" type="presParOf" srcId="{3F504FAC-DA05-4C7D-850E-796F98BC6160}" destId="{FF2AABEE-91F9-449D-8BCE-6F84D38538A2}" srcOrd="1" destOrd="0" presId="urn:microsoft.com/office/officeart/2008/layout/SquareAccentList"/>
    <dgm:cxn modelId="{2F4311DC-EE08-4DA4-B454-14D67F0F5421}" type="presParOf" srcId="{A5DB2D15-C841-4005-9D54-66E5AD17DDCD}" destId="{63BC9143-DD90-466D-A408-AF2DA07668E4}" srcOrd="1" destOrd="0" presId="urn:microsoft.com/office/officeart/2008/layout/SquareAccentList"/>
    <dgm:cxn modelId="{4209862A-3103-4B4F-8D01-653059F85760}" type="presParOf" srcId="{63BC9143-DD90-466D-A408-AF2DA07668E4}" destId="{3F8BC45A-06AD-4F6E-8312-B3D5D755CB5E}" srcOrd="0" destOrd="0" presId="urn:microsoft.com/office/officeart/2008/layout/SquareAccentList"/>
    <dgm:cxn modelId="{C46470DB-3DD5-4D50-99AF-B76099CF0988}" type="presParOf" srcId="{3F8BC45A-06AD-4F6E-8312-B3D5D755CB5E}" destId="{D9D94B5D-E4A2-4D66-A8EF-360F41752FCC}" srcOrd="0" destOrd="0" presId="urn:microsoft.com/office/officeart/2008/layout/SquareAccentList"/>
    <dgm:cxn modelId="{03933F8E-EE6F-434D-8913-6508155B3694}" type="presParOf" srcId="{3F8BC45A-06AD-4F6E-8312-B3D5D755CB5E}" destId="{3F56B2B9-48E7-4C6C-8DD4-CCCEF05EE9E7}" srcOrd="1" destOrd="0" presId="urn:microsoft.com/office/officeart/2008/layout/SquareAccentList"/>
    <dgm:cxn modelId="{9FAB2599-A2CC-4F8F-80D3-0FA556E99735}" type="presParOf" srcId="{3F8BC45A-06AD-4F6E-8312-B3D5D755CB5E}" destId="{41E14401-EC57-42CB-AB8D-ACD0FD3180FC}" srcOrd="2" destOrd="0" presId="urn:microsoft.com/office/officeart/2008/layout/SquareAccentList"/>
    <dgm:cxn modelId="{B394FABF-76AF-4F24-ABD7-AAAC39200E60}" type="presParOf" srcId="{63BC9143-DD90-466D-A408-AF2DA07668E4}" destId="{0E8BDCB3-D81C-4E99-B161-AA505D241395}" srcOrd="1" destOrd="0" presId="urn:microsoft.com/office/officeart/2008/layout/SquareAccentList"/>
    <dgm:cxn modelId="{CC597273-3A66-4905-9E12-8B0BE544DBF9}" type="presParOf" srcId="{0E8BDCB3-D81C-4E99-B161-AA505D241395}" destId="{3042D627-FB41-4CAA-A44F-2033514B4B7F}" srcOrd="0" destOrd="0" presId="urn:microsoft.com/office/officeart/2008/layout/SquareAccentList"/>
    <dgm:cxn modelId="{85DE607C-8C8A-49A9-8694-0047329ED54D}" type="presParOf" srcId="{3042D627-FB41-4CAA-A44F-2033514B4B7F}" destId="{F1EEC1C3-F59E-4DF3-A306-7BE13AE541F6}" srcOrd="0" destOrd="0" presId="urn:microsoft.com/office/officeart/2008/layout/SquareAccentList"/>
    <dgm:cxn modelId="{C98B98A5-8780-49C7-A530-8909EC539E25}" type="presParOf" srcId="{3042D627-FB41-4CAA-A44F-2033514B4B7F}" destId="{AF6017B7-FEAF-40CD-9A9E-F82058EC0CB8}" srcOrd="1" destOrd="0" presId="urn:microsoft.com/office/officeart/2008/layout/SquareAccentList"/>
    <dgm:cxn modelId="{ECB8E301-6AF3-412F-8F75-95A7461F7171}" type="presParOf" srcId="{0E8BDCB3-D81C-4E99-B161-AA505D241395}" destId="{21B55FD6-A1F0-4A0D-A17D-EF912B977090}" srcOrd="1" destOrd="0" presId="urn:microsoft.com/office/officeart/2008/layout/SquareAccentList"/>
    <dgm:cxn modelId="{FA1E0F62-99F6-4226-9D52-98358C4D85F2}" type="presParOf" srcId="{21B55FD6-A1F0-4A0D-A17D-EF912B977090}" destId="{7A1ADE3A-1226-42F0-91E8-CC888A4C5E2A}" srcOrd="0" destOrd="0" presId="urn:microsoft.com/office/officeart/2008/layout/SquareAccentList"/>
    <dgm:cxn modelId="{7DA700D9-7E06-42F2-B6EE-2CD8205DB573}" type="presParOf" srcId="{21B55FD6-A1F0-4A0D-A17D-EF912B977090}" destId="{A5C80C0B-32C0-4472-ABFE-534E19EBBD7F}" srcOrd="1" destOrd="0" presId="urn:microsoft.com/office/officeart/2008/layout/SquareAccentList"/>
    <dgm:cxn modelId="{AAF84102-C6EC-4521-88F7-035A4F5A3B75}" type="presParOf" srcId="{0E8BDCB3-D81C-4E99-B161-AA505D241395}" destId="{5C07CE90-273A-4F28-A356-BABB19267DA9}" srcOrd="2" destOrd="0" presId="urn:microsoft.com/office/officeart/2008/layout/SquareAccentList"/>
    <dgm:cxn modelId="{58799203-2929-48EB-BD2B-3646C0916D3A}" type="presParOf" srcId="{5C07CE90-273A-4F28-A356-BABB19267DA9}" destId="{920B9452-4BCB-42D4-AA0D-38A51E7AD768}" srcOrd="0" destOrd="0" presId="urn:microsoft.com/office/officeart/2008/layout/SquareAccentList"/>
    <dgm:cxn modelId="{297384E5-388E-42D7-B7CF-9B662FAB9675}" type="presParOf" srcId="{5C07CE90-273A-4F28-A356-BABB19267DA9}" destId="{24A64F06-08AB-4C2D-AFB2-E3AB96C32E58}" srcOrd="1" destOrd="0" presId="urn:microsoft.com/office/officeart/2008/layout/SquareAccentList"/>
    <dgm:cxn modelId="{9517505D-817A-46D5-AA73-8F83BCAE71CD}" type="presParOf" srcId="{0E8BDCB3-D81C-4E99-B161-AA505D241395}" destId="{E0494D4D-EB99-4FEF-9A05-6A32E33BC2BA}" srcOrd="3" destOrd="0" presId="urn:microsoft.com/office/officeart/2008/layout/SquareAccentList"/>
    <dgm:cxn modelId="{503A0FFD-427B-4629-9299-8FECC99CDF3D}" type="presParOf" srcId="{E0494D4D-EB99-4FEF-9A05-6A32E33BC2BA}" destId="{EDA5691B-B366-4B3E-859C-2D9225A11FF2}" srcOrd="0" destOrd="0" presId="urn:microsoft.com/office/officeart/2008/layout/SquareAccentList"/>
    <dgm:cxn modelId="{DAEAE0D4-EDD8-4F9F-832E-17C0E6156636}" type="presParOf" srcId="{E0494D4D-EB99-4FEF-9A05-6A32E33BC2BA}" destId="{169A6874-96B8-4909-94B1-AD745D067C9B}" srcOrd="1" destOrd="0" presId="urn:microsoft.com/office/officeart/2008/layout/SquareAccentList"/>
    <dgm:cxn modelId="{96A0B33C-4C43-477F-B3A6-9B9657C4B5A5}" type="presParOf" srcId="{0E8BDCB3-D81C-4E99-B161-AA505D241395}" destId="{1F6B6668-B179-4165-94EA-81912100F5C9}" srcOrd="4" destOrd="0" presId="urn:microsoft.com/office/officeart/2008/layout/SquareAccentList"/>
    <dgm:cxn modelId="{3AF548CE-E640-4DCA-9668-635348A65E47}" type="presParOf" srcId="{1F6B6668-B179-4165-94EA-81912100F5C9}" destId="{3A3E9CEE-30C1-4C1F-A758-21C237AAA0A0}" srcOrd="0" destOrd="0" presId="urn:microsoft.com/office/officeart/2008/layout/SquareAccentList"/>
    <dgm:cxn modelId="{6047C3C9-0B24-40B4-A3C5-934CF6590207}" type="presParOf" srcId="{1F6B6668-B179-4165-94EA-81912100F5C9}" destId="{B3158043-C130-49F6-83BB-3A9C9F41A768}" srcOrd="1" destOrd="0" presId="urn:microsoft.com/office/officeart/2008/layout/SquareAccentList"/>
    <dgm:cxn modelId="{4858373E-54E6-4E60-9A8C-6E784F3ACC80}" type="presParOf" srcId="{0E8BDCB3-D81C-4E99-B161-AA505D241395}" destId="{689BC682-C060-450B-9548-8C1A9D0E77A9}" srcOrd="5" destOrd="0" presId="urn:microsoft.com/office/officeart/2008/layout/SquareAccentList"/>
    <dgm:cxn modelId="{C069EC52-B822-419B-8987-732090C450EF}" type="presParOf" srcId="{689BC682-C060-450B-9548-8C1A9D0E77A9}" destId="{28776823-FDBC-46C3-9128-F62838946C1D}" srcOrd="0" destOrd="0" presId="urn:microsoft.com/office/officeart/2008/layout/SquareAccentList"/>
    <dgm:cxn modelId="{CE068EAA-5A35-40CE-B37C-81E93FC9322A}" type="presParOf" srcId="{689BC682-C060-450B-9548-8C1A9D0E77A9}" destId="{A6606795-B059-44BC-BA33-C03C634390AA}" srcOrd="1" destOrd="0" presId="urn:microsoft.com/office/officeart/2008/layout/SquareAccentList"/>
    <dgm:cxn modelId="{085A5295-6D90-4876-9D59-AEC119C4CDA4}" type="presParOf" srcId="{0E8BDCB3-D81C-4E99-B161-AA505D241395}" destId="{B28E9417-6204-4967-951E-323A439896B9}" srcOrd="6" destOrd="0" presId="urn:microsoft.com/office/officeart/2008/layout/SquareAccentList"/>
    <dgm:cxn modelId="{483B6922-FAEA-4F9A-A15B-059EAA2BE5FF}" type="presParOf" srcId="{B28E9417-6204-4967-951E-323A439896B9}" destId="{9434F67C-F2C2-494D-8B2F-73A34C4A6044}" srcOrd="0" destOrd="0" presId="urn:microsoft.com/office/officeart/2008/layout/SquareAccentList"/>
    <dgm:cxn modelId="{2E2CE9CD-6AD8-4E9A-9A02-30A8CBB3709A}" type="presParOf" srcId="{B28E9417-6204-4967-951E-323A439896B9}" destId="{AB336F81-B7D4-42D0-AAC0-A6FCF5062488}" srcOrd="1" destOrd="0" presId="urn:microsoft.com/office/officeart/2008/layout/SquareAccentList"/>
  </dgm:cxnLst>
  <dgm:bg/>
  <dgm:whole>
    <a:ln>
      <a:solidFill>
        <a:srgbClr val="8FA971"/>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3EA61F9-5BC9-4A85-98A9-B5B0E815E99D}"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s-ES"/>
        </a:p>
      </dgm:t>
    </dgm:pt>
    <dgm:pt modelId="{4BA22596-35E7-43EB-A0C9-324D4D609C3D}">
      <dgm:prSet phldrT="[Texto]"/>
      <dgm:spPr/>
      <dgm:t>
        <a:bodyPr/>
        <a:lstStyle/>
        <a:p>
          <a:r>
            <a:rPr lang="es-ES" b="1" dirty="0"/>
            <a:t>IDEAS CLAVE DE APRENDIZAJE SIGNIFICATIVO (AS) </a:t>
          </a:r>
        </a:p>
      </dgm:t>
    </dgm:pt>
    <dgm:pt modelId="{4AF6AB58-7F44-4850-8D99-069399C6CBB8}" type="parTrans" cxnId="{CD685700-BE8A-45D9-BB00-7B3C36EA1214}">
      <dgm:prSet/>
      <dgm:spPr/>
      <dgm:t>
        <a:bodyPr/>
        <a:lstStyle/>
        <a:p>
          <a:endParaRPr lang="es-ES"/>
        </a:p>
      </dgm:t>
    </dgm:pt>
    <dgm:pt modelId="{8E310CE4-06C2-4638-9FA1-A339A4F57FB3}" type="sibTrans" cxnId="{CD685700-BE8A-45D9-BB00-7B3C36EA1214}">
      <dgm:prSet/>
      <dgm:spPr/>
      <dgm:t>
        <a:bodyPr/>
        <a:lstStyle/>
        <a:p>
          <a:endParaRPr lang="es-ES"/>
        </a:p>
      </dgm:t>
    </dgm:pt>
    <dgm:pt modelId="{FE54E041-4CA2-4D5D-A526-17B5111985A3}">
      <dgm:prSet phldrT="[Texto]"/>
      <dgm:spPr/>
      <dgm:t>
        <a:bodyPr/>
        <a:lstStyle/>
        <a:p>
          <a:r>
            <a:rPr lang="es-ES" dirty="0"/>
            <a:t>ANTECEDENTES</a:t>
          </a:r>
        </a:p>
      </dgm:t>
    </dgm:pt>
    <dgm:pt modelId="{F8E24EF1-3B55-4F75-A906-2877366771F4}" type="parTrans" cxnId="{AF45A0EF-6682-4303-8703-8F8584198DAD}">
      <dgm:prSet/>
      <dgm:spPr/>
      <dgm:t>
        <a:bodyPr/>
        <a:lstStyle/>
        <a:p>
          <a:endParaRPr lang="es-ES"/>
        </a:p>
      </dgm:t>
    </dgm:pt>
    <dgm:pt modelId="{BA0A6A10-D713-4AB4-8C13-FE9BC43841FB}" type="sibTrans" cxnId="{AF45A0EF-6682-4303-8703-8F8584198DAD}">
      <dgm:prSet/>
      <dgm:spPr/>
      <dgm:t>
        <a:bodyPr/>
        <a:lstStyle/>
        <a:p>
          <a:endParaRPr lang="es-ES"/>
        </a:p>
      </dgm:t>
    </dgm:pt>
    <dgm:pt modelId="{DFEDAE15-79F8-4B0B-B2CF-ADBB905EC69F}">
      <dgm:prSet phldrT="[Texto]"/>
      <dgm:spPr/>
      <dgm:t>
        <a:bodyPr/>
        <a:lstStyle/>
        <a:p>
          <a:r>
            <a:rPr lang="es-ES" dirty="0"/>
            <a:t>EDUCACIÓN S. XXI</a:t>
          </a:r>
        </a:p>
      </dgm:t>
    </dgm:pt>
    <dgm:pt modelId="{7A9F47C7-D707-4875-AA50-1800759D0344}" type="parTrans" cxnId="{777ACF8A-E748-467A-BDD0-DDF54DFAC9D4}">
      <dgm:prSet/>
      <dgm:spPr/>
      <dgm:t>
        <a:bodyPr/>
        <a:lstStyle/>
        <a:p>
          <a:endParaRPr lang="es-ES"/>
        </a:p>
      </dgm:t>
    </dgm:pt>
    <dgm:pt modelId="{EACCBE8D-848F-4769-A0F6-293071ACFC4D}" type="sibTrans" cxnId="{777ACF8A-E748-467A-BDD0-DDF54DFAC9D4}">
      <dgm:prSet/>
      <dgm:spPr/>
      <dgm:t>
        <a:bodyPr/>
        <a:lstStyle/>
        <a:p>
          <a:endParaRPr lang="es-ES"/>
        </a:p>
      </dgm:t>
    </dgm:pt>
    <dgm:pt modelId="{3CF754C8-597F-44D7-843B-4F0713EB2D01}">
      <dgm:prSet phldrT="[Texto]"/>
      <dgm:spPr/>
      <dgm:t>
        <a:bodyPr/>
        <a:lstStyle/>
        <a:p>
          <a:r>
            <a:rPr lang="es-ES" dirty="0"/>
            <a:t>TEORÍA AS-REFERENTES</a:t>
          </a:r>
        </a:p>
      </dgm:t>
    </dgm:pt>
    <dgm:pt modelId="{63046AF9-B580-4D43-BDE0-DDFFC230AC8B}" type="parTrans" cxnId="{A918D3D6-E8F5-453D-95F2-4A66B3B1CE6E}">
      <dgm:prSet/>
      <dgm:spPr/>
      <dgm:t>
        <a:bodyPr/>
        <a:lstStyle/>
        <a:p>
          <a:endParaRPr lang="es-ES"/>
        </a:p>
      </dgm:t>
    </dgm:pt>
    <dgm:pt modelId="{A36BF242-61D5-4C17-838B-A790892D8421}" type="sibTrans" cxnId="{A918D3D6-E8F5-453D-95F2-4A66B3B1CE6E}">
      <dgm:prSet/>
      <dgm:spPr/>
      <dgm:t>
        <a:bodyPr/>
        <a:lstStyle/>
        <a:p>
          <a:endParaRPr lang="es-ES"/>
        </a:p>
      </dgm:t>
    </dgm:pt>
    <dgm:pt modelId="{F1664BBF-41C2-478C-B8E3-9934F76E3E19}">
      <dgm:prSet phldrT="[Texto]"/>
      <dgm:spPr/>
      <dgm:t>
        <a:bodyPr/>
        <a:lstStyle/>
        <a:p>
          <a:r>
            <a:rPr lang="es-ES" b="1" dirty="0"/>
            <a:t>APLICACIÓN AS EN EDUCACIÓN SUPERIOR</a:t>
          </a:r>
        </a:p>
      </dgm:t>
    </dgm:pt>
    <dgm:pt modelId="{76E4AAF9-E0AF-4DAC-B182-D0F294F1E15F}" type="parTrans" cxnId="{4E44A2BC-B12A-4F58-A26F-ECC0EC15DEB8}">
      <dgm:prSet/>
      <dgm:spPr/>
      <dgm:t>
        <a:bodyPr/>
        <a:lstStyle/>
        <a:p>
          <a:endParaRPr lang="es-ES"/>
        </a:p>
      </dgm:t>
    </dgm:pt>
    <dgm:pt modelId="{CEB8AD48-1450-4BEB-919B-EED15BA4C315}" type="sibTrans" cxnId="{4E44A2BC-B12A-4F58-A26F-ECC0EC15DEB8}">
      <dgm:prSet/>
      <dgm:spPr/>
      <dgm:t>
        <a:bodyPr/>
        <a:lstStyle/>
        <a:p>
          <a:endParaRPr lang="es-ES"/>
        </a:p>
      </dgm:t>
    </dgm:pt>
    <dgm:pt modelId="{BEA8840D-B11B-4DBB-A113-5E6ED12E126F}">
      <dgm:prSet phldrT="[Texto]"/>
      <dgm:spPr/>
      <dgm:t>
        <a:bodyPr/>
        <a:lstStyle/>
        <a:p>
          <a:r>
            <a:rPr lang="es-ES" dirty="0"/>
            <a:t>MMCC: QUÉ NO SON</a:t>
          </a:r>
        </a:p>
      </dgm:t>
    </dgm:pt>
    <dgm:pt modelId="{5DA1CF5A-91CA-4004-9A6C-C64558D73AF6}" type="parTrans" cxnId="{E4B894C2-B24E-4B7A-AF82-41B85A43B691}">
      <dgm:prSet/>
      <dgm:spPr/>
      <dgm:t>
        <a:bodyPr/>
        <a:lstStyle/>
        <a:p>
          <a:endParaRPr lang="es-ES"/>
        </a:p>
      </dgm:t>
    </dgm:pt>
    <dgm:pt modelId="{6A2A434A-0654-4827-B340-F435EE730BA0}" type="sibTrans" cxnId="{E4B894C2-B24E-4B7A-AF82-41B85A43B691}">
      <dgm:prSet/>
      <dgm:spPr/>
      <dgm:t>
        <a:bodyPr/>
        <a:lstStyle/>
        <a:p>
          <a:endParaRPr lang="es-ES"/>
        </a:p>
      </dgm:t>
    </dgm:pt>
    <dgm:pt modelId="{FCDBD908-2A07-469A-9A7E-B189197FC23D}">
      <dgm:prSet phldrT="[Texto]"/>
      <dgm:spPr/>
      <dgm:t>
        <a:bodyPr/>
        <a:lstStyle/>
        <a:p>
          <a:r>
            <a:rPr lang="es-ES" dirty="0"/>
            <a:t>PRÁCTICA DE MMCC</a:t>
          </a:r>
        </a:p>
      </dgm:t>
    </dgm:pt>
    <dgm:pt modelId="{D4836152-ADAA-44BD-B006-1C634DEB506F}" type="parTrans" cxnId="{2A880FA2-BB08-45B2-B74D-AFBFD490AF96}">
      <dgm:prSet/>
      <dgm:spPr/>
      <dgm:t>
        <a:bodyPr/>
        <a:lstStyle/>
        <a:p>
          <a:endParaRPr lang="es-ES"/>
        </a:p>
      </dgm:t>
    </dgm:pt>
    <dgm:pt modelId="{AA57EC5E-0CBF-4183-9943-DDA47A870E39}" type="sibTrans" cxnId="{2A880FA2-BB08-45B2-B74D-AFBFD490AF96}">
      <dgm:prSet/>
      <dgm:spPr/>
      <dgm:t>
        <a:bodyPr/>
        <a:lstStyle/>
        <a:p>
          <a:endParaRPr lang="es-ES"/>
        </a:p>
      </dgm:t>
    </dgm:pt>
    <dgm:pt modelId="{10D7B12C-066B-4D89-8D81-344DBBB699BB}">
      <dgm:prSet phldrT="[Texto]"/>
      <dgm:spPr/>
      <dgm:t>
        <a:bodyPr/>
        <a:lstStyle/>
        <a:p>
          <a:r>
            <a:rPr lang="es-ES" dirty="0"/>
            <a:t>MMCC: QUÉ SON</a:t>
          </a:r>
        </a:p>
      </dgm:t>
    </dgm:pt>
    <dgm:pt modelId="{DCF8E0E1-36F3-4A64-B0E0-EF1CC3084152}" type="parTrans" cxnId="{CEC2DBCC-603B-4FC4-AB44-B7DB9C6E4B23}">
      <dgm:prSet/>
      <dgm:spPr/>
      <dgm:t>
        <a:bodyPr/>
        <a:lstStyle/>
        <a:p>
          <a:endParaRPr lang="es-ES"/>
        </a:p>
      </dgm:t>
    </dgm:pt>
    <dgm:pt modelId="{330E9DD4-92CD-4EED-B41F-7E3792A9C8EB}" type="sibTrans" cxnId="{CEC2DBCC-603B-4FC4-AB44-B7DB9C6E4B23}">
      <dgm:prSet/>
      <dgm:spPr/>
      <dgm:t>
        <a:bodyPr/>
        <a:lstStyle/>
        <a:p>
          <a:endParaRPr lang="es-ES"/>
        </a:p>
      </dgm:t>
    </dgm:pt>
    <dgm:pt modelId="{85BE84A4-2783-40D2-91C7-4D4631936742}">
      <dgm:prSet phldrT="[Texto]"/>
      <dgm:spPr/>
      <dgm:t>
        <a:bodyPr/>
        <a:lstStyle/>
        <a:p>
          <a:r>
            <a:rPr lang="es-ES" dirty="0"/>
            <a:t>POSICIONAMIENTO</a:t>
          </a:r>
        </a:p>
      </dgm:t>
    </dgm:pt>
    <dgm:pt modelId="{ED4CE097-17FA-491D-B82B-E713E756242E}" type="parTrans" cxnId="{03D376AE-9E25-4E77-80BB-DA188FA9A638}">
      <dgm:prSet/>
      <dgm:spPr/>
      <dgm:t>
        <a:bodyPr/>
        <a:lstStyle/>
        <a:p>
          <a:endParaRPr lang="es-ES"/>
        </a:p>
      </dgm:t>
    </dgm:pt>
    <dgm:pt modelId="{DE4F5F25-335B-4211-9AFA-8819139762AB}" type="sibTrans" cxnId="{03D376AE-9E25-4E77-80BB-DA188FA9A638}">
      <dgm:prSet/>
      <dgm:spPr/>
      <dgm:t>
        <a:bodyPr/>
        <a:lstStyle/>
        <a:p>
          <a:endParaRPr lang="es-ES"/>
        </a:p>
      </dgm:t>
    </dgm:pt>
    <dgm:pt modelId="{04620C6A-99F7-40F4-AD10-DC88B5B00176}">
      <dgm:prSet phldrT="[Texto]"/>
      <dgm:spPr/>
      <dgm:t>
        <a:bodyPr/>
        <a:lstStyle/>
        <a:p>
          <a:r>
            <a:rPr lang="es-ES" dirty="0"/>
            <a:t>UTILIDAD DE MMCC</a:t>
          </a:r>
        </a:p>
      </dgm:t>
    </dgm:pt>
    <dgm:pt modelId="{8BF3D28C-805F-474B-B6ED-E41CE62A02DE}" type="parTrans" cxnId="{CD2F766C-2A07-4EB0-9D1A-F9CCDF954054}">
      <dgm:prSet/>
      <dgm:spPr/>
      <dgm:t>
        <a:bodyPr/>
        <a:lstStyle/>
        <a:p>
          <a:endParaRPr lang="es-ES"/>
        </a:p>
      </dgm:t>
    </dgm:pt>
    <dgm:pt modelId="{4A1F4AB6-596F-4B90-8525-922EFC4B4167}" type="sibTrans" cxnId="{CD2F766C-2A07-4EB0-9D1A-F9CCDF954054}">
      <dgm:prSet/>
      <dgm:spPr/>
      <dgm:t>
        <a:bodyPr/>
        <a:lstStyle/>
        <a:p>
          <a:endParaRPr lang="es-ES"/>
        </a:p>
      </dgm:t>
    </dgm:pt>
    <dgm:pt modelId="{ADEA75EA-E618-448C-8C9C-47A103EA24B4}">
      <dgm:prSet phldrT="[Texto]"/>
      <dgm:spPr/>
      <dgm:t>
        <a:bodyPr/>
        <a:lstStyle/>
        <a:p>
          <a:r>
            <a:rPr lang="es-ES" dirty="0"/>
            <a:t>PROCEDIMIENTO EN EL AULA</a:t>
          </a:r>
        </a:p>
      </dgm:t>
    </dgm:pt>
    <dgm:pt modelId="{F1B45CA6-0058-49EE-9AC2-212B9D60695C}" type="parTrans" cxnId="{9E3BA75F-B163-4568-9772-0999133CF893}">
      <dgm:prSet/>
      <dgm:spPr/>
      <dgm:t>
        <a:bodyPr/>
        <a:lstStyle/>
        <a:p>
          <a:endParaRPr lang="es-ES"/>
        </a:p>
      </dgm:t>
    </dgm:pt>
    <dgm:pt modelId="{8A7333CC-BEDB-4D8D-B456-B650023720F0}" type="sibTrans" cxnId="{9E3BA75F-B163-4568-9772-0999133CF893}">
      <dgm:prSet/>
      <dgm:spPr/>
      <dgm:t>
        <a:bodyPr/>
        <a:lstStyle/>
        <a:p>
          <a:endParaRPr lang="es-ES"/>
        </a:p>
      </dgm:t>
    </dgm:pt>
    <dgm:pt modelId="{705D42F8-279A-47E7-ABD0-BF2369F5D46E}">
      <dgm:prSet phldrT="[Texto]"/>
      <dgm:spPr/>
      <dgm:t>
        <a:bodyPr/>
        <a:lstStyle/>
        <a:p>
          <a:r>
            <a:rPr lang="es-ES" dirty="0"/>
            <a:t>APLICACIONES DE MMCC</a:t>
          </a:r>
        </a:p>
      </dgm:t>
    </dgm:pt>
    <dgm:pt modelId="{0837CA69-F47C-4C0A-8CDF-048A31009984}" type="parTrans" cxnId="{49C7D91A-4F4F-4B4E-8AF4-CC5AD068E2EC}">
      <dgm:prSet/>
      <dgm:spPr/>
      <dgm:t>
        <a:bodyPr/>
        <a:lstStyle/>
        <a:p>
          <a:endParaRPr lang="es-ES"/>
        </a:p>
      </dgm:t>
    </dgm:pt>
    <dgm:pt modelId="{F3894CCB-F462-4641-A490-40B99D1795D7}" type="sibTrans" cxnId="{49C7D91A-4F4F-4B4E-8AF4-CC5AD068E2EC}">
      <dgm:prSet/>
      <dgm:spPr/>
      <dgm:t>
        <a:bodyPr/>
        <a:lstStyle/>
        <a:p>
          <a:endParaRPr lang="es-ES"/>
        </a:p>
      </dgm:t>
    </dgm:pt>
    <dgm:pt modelId="{0A97FAD5-A757-40E8-BEF3-8648D138DBDA}">
      <dgm:prSet phldrT="[Texto]"/>
      <dgm:spPr/>
      <dgm:t>
        <a:bodyPr/>
        <a:lstStyle/>
        <a:p>
          <a:r>
            <a:rPr lang="es-ES" dirty="0"/>
            <a:t>EJEMPLOS EN ES</a:t>
          </a:r>
        </a:p>
      </dgm:t>
    </dgm:pt>
    <dgm:pt modelId="{C7FBC414-A6BB-4106-8195-44499580CF23}" type="parTrans" cxnId="{203485C9-7FA1-46EF-AC30-9B1216E2D284}">
      <dgm:prSet/>
      <dgm:spPr/>
      <dgm:t>
        <a:bodyPr/>
        <a:lstStyle/>
        <a:p>
          <a:endParaRPr lang="es-ES"/>
        </a:p>
      </dgm:t>
    </dgm:pt>
    <dgm:pt modelId="{32EA489A-9EED-4305-8A21-33EC288A989C}" type="sibTrans" cxnId="{203485C9-7FA1-46EF-AC30-9B1216E2D284}">
      <dgm:prSet/>
      <dgm:spPr/>
      <dgm:t>
        <a:bodyPr/>
        <a:lstStyle/>
        <a:p>
          <a:endParaRPr lang="es-ES"/>
        </a:p>
      </dgm:t>
    </dgm:pt>
    <dgm:pt modelId="{473C056D-8BCE-491D-B105-8AA5D21751B0}">
      <dgm:prSet phldrT="[Texto]"/>
      <dgm:spPr/>
      <dgm:t>
        <a:bodyPr/>
        <a:lstStyle/>
        <a:p>
          <a:r>
            <a:rPr lang="es-ES" dirty="0"/>
            <a:t>ODS Y SOSTENIBILIDAD</a:t>
          </a:r>
        </a:p>
      </dgm:t>
    </dgm:pt>
    <dgm:pt modelId="{D3CB8430-614C-4791-9BB5-A2CEC578792A}" type="parTrans" cxnId="{A2C1BC4A-FEA5-46E3-B70B-CF8615EAAEE7}">
      <dgm:prSet/>
      <dgm:spPr/>
      <dgm:t>
        <a:bodyPr/>
        <a:lstStyle/>
        <a:p>
          <a:endParaRPr lang="es-ES"/>
        </a:p>
      </dgm:t>
    </dgm:pt>
    <dgm:pt modelId="{9E11CF8B-F17A-4E8A-94E5-8CCD86FE43FD}" type="sibTrans" cxnId="{A2C1BC4A-FEA5-46E3-B70B-CF8615EAAEE7}">
      <dgm:prSet/>
      <dgm:spPr/>
      <dgm:t>
        <a:bodyPr/>
        <a:lstStyle/>
        <a:p>
          <a:endParaRPr lang="es-ES"/>
        </a:p>
      </dgm:t>
    </dgm:pt>
    <dgm:pt modelId="{FEB197DA-A2F6-4D31-86A1-6924D4BD7DC7}">
      <dgm:prSet phldrT="[Texto]"/>
      <dgm:spPr/>
      <dgm:t>
        <a:bodyPr/>
        <a:lstStyle/>
        <a:p>
          <a:r>
            <a:rPr lang="es-ES" dirty="0"/>
            <a:t>ERRORES CONCEPTUALES</a:t>
          </a:r>
        </a:p>
      </dgm:t>
    </dgm:pt>
    <dgm:pt modelId="{8C3D4CF3-B2DC-4785-8A91-FEED85E0DF8C}" type="parTrans" cxnId="{E8E4DD1B-8EC6-48FB-964D-0F1DDDB9C6A5}">
      <dgm:prSet/>
      <dgm:spPr/>
      <dgm:t>
        <a:bodyPr/>
        <a:lstStyle/>
        <a:p>
          <a:endParaRPr lang="es-ES"/>
        </a:p>
      </dgm:t>
    </dgm:pt>
    <dgm:pt modelId="{B013723D-7958-4126-984A-2F93DA960B87}" type="sibTrans" cxnId="{E8E4DD1B-8EC6-48FB-964D-0F1DDDB9C6A5}">
      <dgm:prSet/>
      <dgm:spPr/>
      <dgm:t>
        <a:bodyPr/>
        <a:lstStyle/>
        <a:p>
          <a:endParaRPr lang="es-ES"/>
        </a:p>
      </dgm:t>
    </dgm:pt>
    <dgm:pt modelId="{256B0FD3-7CA8-4B5D-94C4-2604C4AB7513}">
      <dgm:prSet phldrT="[Texto]"/>
      <dgm:spPr/>
      <dgm:t>
        <a:bodyPr/>
        <a:lstStyle/>
        <a:p>
          <a:r>
            <a:rPr lang="es-ES" dirty="0"/>
            <a:t>EVALUACIÓN AUTÉNTICA</a:t>
          </a:r>
        </a:p>
      </dgm:t>
    </dgm:pt>
    <dgm:pt modelId="{7D4E9264-FB3D-4514-9A79-2E1710C75FBC}" type="parTrans" cxnId="{13426DCC-F69D-40E2-BA47-1E6A7EF00505}">
      <dgm:prSet/>
      <dgm:spPr/>
      <dgm:t>
        <a:bodyPr/>
        <a:lstStyle/>
        <a:p>
          <a:endParaRPr lang="es-ES"/>
        </a:p>
      </dgm:t>
    </dgm:pt>
    <dgm:pt modelId="{F193A0C9-EAB2-4E15-832A-CA745EBCD6B8}" type="sibTrans" cxnId="{13426DCC-F69D-40E2-BA47-1E6A7EF00505}">
      <dgm:prSet/>
      <dgm:spPr/>
      <dgm:t>
        <a:bodyPr/>
        <a:lstStyle/>
        <a:p>
          <a:endParaRPr lang="es-ES"/>
        </a:p>
      </dgm:t>
    </dgm:pt>
    <dgm:pt modelId="{A5DB2D15-C841-4005-9D54-66E5AD17DDCD}" type="pres">
      <dgm:prSet presAssocID="{73EA61F9-5BC9-4A85-98A9-B5B0E815E99D}" presName="layout" presStyleCnt="0">
        <dgm:presLayoutVars>
          <dgm:chMax/>
          <dgm:chPref/>
          <dgm:dir/>
          <dgm:resizeHandles/>
        </dgm:presLayoutVars>
      </dgm:prSet>
      <dgm:spPr/>
    </dgm:pt>
    <dgm:pt modelId="{05F49E77-6074-45FC-A93F-4A67128D1129}" type="pres">
      <dgm:prSet presAssocID="{4BA22596-35E7-43EB-A0C9-324D4D609C3D}" presName="root" presStyleCnt="0">
        <dgm:presLayoutVars>
          <dgm:chMax/>
          <dgm:chPref/>
        </dgm:presLayoutVars>
      </dgm:prSet>
      <dgm:spPr/>
    </dgm:pt>
    <dgm:pt modelId="{FFDD2501-996D-4BA2-A7FB-FDC68E1D9E10}" type="pres">
      <dgm:prSet presAssocID="{4BA22596-35E7-43EB-A0C9-324D4D609C3D}" presName="rootComposite" presStyleCnt="0">
        <dgm:presLayoutVars/>
      </dgm:prSet>
      <dgm:spPr/>
    </dgm:pt>
    <dgm:pt modelId="{A2AE9849-86F2-4B66-8C54-836F6F72539B}" type="pres">
      <dgm:prSet presAssocID="{4BA22596-35E7-43EB-A0C9-324D4D609C3D}" presName="ParentAccent" presStyleLbl="alignNode1" presStyleIdx="0" presStyleCnt="2"/>
      <dgm:spPr/>
    </dgm:pt>
    <dgm:pt modelId="{3FDB2004-FA73-45ED-AF75-C51B5629932A}" type="pres">
      <dgm:prSet presAssocID="{4BA22596-35E7-43EB-A0C9-324D4D609C3D}" presName="ParentSmallAccent" presStyleLbl="fgAcc1" presStyleIdx="0" presStyleCnt="2"/>
      <dgm:spPr/>
    </dgm:pt>
    <dgm:pt modelId="{CEB5CE32-3439-4041-8310-0C3BA02FE156}" type="pres">
      <dgm:prSet presAssocID="{4BA22596-35E7-43EB-A0C9-324D4D609C3D}" presName="Parent" presStyleLbl="revTx" presStyleIdx="0" presStyleCnt="16">
        <dgm:presLayoutVars>
          <dgm:chMax/>
          <dgm:chPref val="4"/>
          <dgm:bulletEnabled val="1"/>
        </dgm:presLayoutVars>
      </dgm:prSet>
      <dgm:spPr/>
    </dgm:pt>
    <dgm:pt modelId="{8EF04841-2CF1-43B1-8A6B-6CAE113ACE1B}" type="pres">
      <dgm:prSet presAssocID="{4BA22596-35E7-43EB-A0C9-324D4D609C3D}" presName="childShape" presStyleCnt="0">
        <dgm:presLayoutVars>
          <dgm:chMax val="0"/>
          <dgm:chPref val="0"/>
        </dgm:presLayoutVars>
      </dgm:prSet>
      <dgm:spPr/>
    </dgm:pt>
    <dgm:pt modelId="{33114BBE-A088-4710-A967-F364BB02C561}" type="pres">
      <dgm:prSet presAssocID="{FE54E041-4CA2-4D5D-A526-17B5111985A3}" presName="childComposite" presStyleCnt="0">
        <dgm:presLayoutVars>
          <dgm:chMax val="0"/>
          <dgm:chPref val="0"/>
        </dgm:presLayoutVars>
      </dgm:prSet>
      <dgm:spPr/>
    </dgm:pt>
    <dgm:pt modelId="{81F8D0AD-9B41-4D89-9C9B-C38F340611D6}" type="pres">
      <dgm:prSet presAssocID="{FE54E041-4CA2-4D5D-A526-17B5111985A3}" presName="ChildAccent" presStyleLbl="solidFgAcc1" presStyleIdx="0" presStyleCnt="14"/>
      <dgm:spPr/>
    </dgm:pt>
    <dgm:pt modelId="{23B3ECE2-3766-4825-AB3E-D64CED012D2E}" type="pres">
      <dgm:prSet presAssocID="{FE54E041-4CA2-4D5D-A526-17B5111985A3}" presName="Child" presStyleLbl="revTx" presStyleIdx="1" presStyleCnt="16">
        <dgm:presLayoutVars>
          <dgm:chMax val="0"/>
          <dgm:chPref val="0"/>
          <dgm:bulletEnabled val="1"/>
        </dgm:presLayoutVars>
      </dgm:prSet>
      <dgm:spPr/>
    </dgm:pt>
    <dgm:pt modelId="{5644A9DB-F466-497D-A165-8623532311CA}" type="pres">
      <dgm:prSet presAssocID="{DFEDAE15-79F8-4B0B-B2CF-ADBB905EC69F}" presName="childComposite" presStyleCnt="0">
        <dgm:presLayoutVars>
          <dgm:chMax val="0"/>
          <dgm:chPref val="0"/>
        </dgm:presLayoutVars>
      </dgm:prSet>
      <dgm:spPr/>
    </dgm:pt>
    <dgm:pt modelId="{EFAC4A8D-508F-4414-9E4E-9209CDDA93E5}" type="pres">
      <dgm:prSet presAssocID="{DFEDAE15-79F8-4B0B-B2CF-ADBB905EC69F}" presName="ChildAccent" presStyleLbl="solidFgAcc1" presStyleIdx="1" presStyleCnt="14"/>
      <dgm:spPr/>
    </dgm:pt>
    <dgm:pt modelId="{DDC0EB13-7552-4DD6-A737-A7BE67A37F0B}" type="pres">
      <dgm:prSet presAssocID="{DFEDAE15-79F8-4B0B-B2CF-ADBB905EC69F}" presName="Child" presStyleLbl="revTx" presStyleIdx="2" presStyleCnt="16">
        <dgm:presLayoutVars>
          <dgm:chMax val="0"/>
          <dgm:chPref val="0"/>
          <dgm:bulletEnabled val="1"/>
        </dgm:presLayoutVars>
      </dgm:prSet>
      <dgm:spPr/>
    </dgm:pt>
    <dgm:pt modelId="{9084F2D4-70D1-440E-8F5B-0AA96B52247F}" type="pres">
      <dgm:prSet presAssocID="{3CF754C8-597F-44D7-843B-4F0713EB2D01}" presName="childComposite" presStyleCnt="0">
        <dgm:presLayoutVars>
          <dgm:chMax val="0"/>
          <dgm:chPref val="0"/>
        </dgm:presLayoutVars>
      </dgm:prSet>
      <dgm:spPr/>
    </dgm:pt>
    <dgm:pt modelId="{CEF129DF-DB48-462C-8A6E-783DC0B018BB}" type="pres">
      <dgm:prSet presAssocID="{3CF754C8-597F-44D7-843B-4F0713EB2D01}" presName="ChildAccent" presStyleLbl="solidFgAcc1" presStyleIdx="2" presStyleCnt="14"/>
      <dgm:spPr/>
    </dgm:pt>
    <dgm:pt modelId="{6BE6A466-FED1-4C2E-800D-57E5A9FD4460}" type="pres">
      <dgm:prSet presAssocID="{3CF754C8-597F-44D7-843B-4F0713EB2D01}" presName="Child" presStyleLbl="revTx" presStyleIdx="3" presStyleCnt="16">
        <dgm:presLayoutVars>
          <dgm:chMax val="0"/>
          <dgm:chPref val="0"/>
          <dgm:bulletEnabled val="1"/>
        </dgm:presLayoutVars>
      </dgm:prSet>
      <dgm:spPr/>
    </dgm:pt>
    <dgm:pt modelId="{000DD533-82FD-4169-A350-FE6B91959052}" type="pres">
      <dgm:prSet presAssocID="{FEB197DA-A2F6-4D31-86A1-6924D4BD7DC7}" presName="childComposite" presStyleCnt="0">
        <dgm:presLayoutVars>
          <dgm:chMax val="0"/>
          <dgm:chPref val="0"/>
        </dgm:presLayoutVars>
      </dgm:prSet>
      <dgm:spPr/>
    </dgm:pt>
    <dgm:pt modelId="{65D97D0D-9F7F-488C-8F43-D38F0C722C91}" type="pres">
      <dgm:prSet presAssocID="{FEB197DA-A2F6-4D31-86A1-6924D4BD7DC7}" presName="ChildAccent" presStyleLbl="solidFgAcc1" presStyleIdx="3" presStyleCnt="14"/>
      <dgm:spPr/>
    </dgm:pt>
    <dgm:pt modelId="{B741CD01-7368-44C7-9DCC-BB85392B149E}" type="pres">
      <dgm:prSet presAssocID="{FEB197DA-A2F6-4D31-86A1-6924D4BD7DC7}" presName="Child" presStyleLbl="revTx" presStyleIdx="4" presStyleCnt="16">
        <dgm:presLayoutVars>
          <dgm:chMax val="0"/>
          <dgm:chPref val="0"/>
          <dgm:bulletEnabled val="1"/>
        </dgm:presLayoutVars>
      </dgm:prSet>
      <dgm:spPr/>
    </dgm:pt>
    <dgm:pt modelId="{D989FBB3-73E4-4EAD-9490-136315685AC6}" type="pres">
      <dgm:prSet presAssocID="{256B0FD3-7CA8-4B5D-94C4-2604C4AB7513}" presName="childComposite" presStyleCnt="0">
        <dgm:presLayoutVars>
          <dgm:chMax val="0"/>
          <dgm:chPref val="0"/>
        </dgm:presLayoutVars>
      </dgm:prSet>
      <dgm:spPr/>
    </dgm:pt>
    <dgm:pt modelId="{ACE87173-4008-450C-9313-EB66D5B88F98}" type="pres">
      <dgm:prSet presAssocID="{256B0FD3-7CA8-4B5D-94C4-2604C4AB7513}" presName="ChildAccent" presStyleLbl="solidFgAcc1" presStyleIdx="4" presStyleCnt="14"/>
      <dgm:spPr/>
    </dgm:pt>
    <dgm:pt modelId="{58E687F9-4AF0-45B2-8E9D-6E9EE667F2F5}" type="pres">
      <dgm:prSet presAssocID="{256B0FD3-7CA8-4B5D-94C4-2604C4AB7513}" presName="Child" presStyleLbl="revTx" presStyleIdx="5" presStyleCnt="16">
        <dgm:presLayoutVars>
          <dgm:chMax val="0"/>
          <dgm:chPref val="0"/>
          <dgm:bulletEnabled val="1"/>
        </dgm:presLayoutVars>
      </dgm:prSet>
      <dgm:spPr/>
    </dgm:pt>
    <dgm:pt modelId="{AE03F0E4-6713-45A1-9F29-C851641DAED6}" type="pres">
      <dgm:prSet presAssocID="{85BE84A4-2783-40D2-91C7-4D4631936742}" presName="childComposite" presStyleCnt="0">
        <dgm:presLayoutVars>
          <dgm:chMax val="0"/>
          <dgm:chPref val="0"/>
        </dgm:presLayoutVars>
      </dgm:prSet>
      <dgm:spPr/>
    </dgm:pt>
    <dgm:pt modelId="{45B8C413-0212-4943-BEB9-0FE9607C856C}" type="pres">
      <dgm:prSet presAssocID="{85BE84A4-2783-40D2-91C7-4D4631936742}" presName="ChildAccent" presStyleLbl="solidFgAcc1" presStyleIdx="5" presStyleCnt="14"/>
      <dgm:spPr/>
    </dgm:pt>
    <dgm:pt modelId="{ECEDD3F2-1F1E-424D-BC99-1D20A9C1F5ED}" type="pres">
      <dgm:prSet presAssocID="{85BE84A4-2783-40D2-91C7-4D4631936742}" presName="Child" presStyleLbl="revTx" presStyleIdx="6" presStyleCnt="16">
        <dgm:presLayoutVars>
          <dgm:chMax val="0"/>
          <dgm:chPref val="0"/>
          <dgm:bulletEnabled val="1"/>
        </dgm:presLayoutVars>
      </dgm:prSet>
      <dgm:spPr/>
    </dgm:pt>
    <dgm:pt modelId="{3F504FAC-DA05-4C7D-850E-796F98BC6160}" type="pres">
      <dgm:prSet presAssocID="{473C056D-8BCE-491D-B105-8AA5D21751B0}" presName="childComposite" presStyleCnt="0">
        <dgm:presLayoutVars>
          <dgm:chMax val="0"/>
          <dgm:chPref val="0"/>
        </dgm:presLayoutVars>
      </dgm:prSet>
      <dgm:spPr/>
    </dgm:pt>
    <dgm:pt modelId="{796A7F61-0BF2-4AB1-AFC0-1A5EF993A605}" type="pres">
      <dgm:prSet presAssocID="{473C056D-8BCE-491D-B105-8AA5D21751B0}" presName="ChildAccent" presStyleLbl="solidFgAcc1" presStyleIdx="6" presStyleCnt="14"/>
      <dgm:spPr/>
    </dgm:pt>
    <dgm:pt modelId="{FF2AABEE-91F9-449D-8BCE-6F84D38538A2}" type="pres">
      <dgm:prSet presAssocID="{473C056D-8BCE-491D-B105-8AA5D21751B0}" presName="Child" presStyleLbl="revTx" presStyleIdx="7" presStyleCnt="16">
        <dgm:presLayoutVars>
          <dgm:chMax val="0"/>
          <dgm:chPref val="0"/>
          <dgm:bulletEnabled val="1"/>
        </dgm:presLayoutVars>
      </dgm:prSet>
      <dgm:spPr/>
    </dgm:pt>
    <dgm:pt modelId="{63BC9143-DD90-466D-A408-AF2DA07668E4}" type="pres">
      <dgm:prSet presAssocID="{F1664BBF-41C2-478C-B8E3-9934F76E3E19}" presName="root" presStyleCnt="0">
        <dgm:presLayoutVars>
          <dgm:chMax/>
          <dgm:chPref/>
        </dgm:presLayoutVars>
      </dgm:prSet>
      <dgm:spPr/>
    </dgm:pt>
    <dgm:pt modelId="{3F8BC45A-06AD-4F6E-8312-B3D5D755CB5E}" type="pres">
      <dgm:prSet presAssocID="{F1664BBF-41C2-478C-B8E3-9934F76E3E19}" presName="rootComposite" presStyleCnt="0">
        <dgm:presLayoutVars/>
      </dgm:prSet>
      <dgm:spPr/>
    </dgm:pt>
    <dgm:pt modelId="{D9D94B5D-E4A2-4D66-A8EF-360F41752FCC}" type="pres">
      <dgm:prSet presAssocID="{F1664BBF-41C2-478C-B8E3-9934F76E3E19}" presName="ParentAccent" presStyleLbl="alignNode1" presStyleIdx="1" presStyleCnt="2"/>
      <dgm:spPr>
        <a:ln>
          <a:solidFill>
            <a:schemeClr val="accent1"/>
          </a:solidFill>
        </a:ln>
      </dgm:spPr>
    </dgm:pt>
    <dgm:pt modelId="{3F56B2B9-48E7-4C6C-8DD4-CCCEF05EE9E7}" type="pres">
      <dgm:prSet presAssocID="{F1664BBF-41C2-478C-B8E3-9934F76E3E19}" presName="ParentSmallAccent" presStyleLbl="fgAcc1" presStyleIdx="1" presStyleCnt="2"/>
      <dgm:spPr/>
    </dgm:pt>
    <dgm:pt modelId="{41E14401-EC57-42CB-AB8D-ACD0FD3180FC}" type="pres">
      <dgm:prSet presAssocID="{F1664BBF-41C2-478C-B8E3-9934F76E3E19}" presName="Parent" presStyleLbl="revTx" presStyleIdx="8" presStyleCnt="16" custScaleX="117559">
        <dgm:presLayoutVars>
          <dgm:chMax/>
          <dgm:chPref val="4"/>
          <dgm:bulletEnabled val="1"/>
        </dgm:presLayoutVars>
      </dgm:prSet>
      <dgm:spPr/>
    </dgm:pt>
    <dgm:pt modelId="{0E8BDCB3-D81C-4E99-B161-AA505D241395}" type="pres">
      <dgm:prSet presAssocID="{F1664BBF-41C2-478C-B8E3-9934F76E3E19}" presName="childShape" presStyleCnt="0">
        <dgm:presLayoutVars>
          <dgm:chMax val="0"/>
          <dgm:chPref val="0"/>
        </dgm:presLayoutVars>
      </dgm:prSet>
      <dgm:spPr/>
    </dgm:pt>
    <dgm:pt modelId="{3042D627-FB41-4CAA-A44F-2033514B4B7F}" type="pres">
      <dgm:prSet presAssocID="{BEA8840D-B11B-4DBB-A113-5E6ED12E126F}" presName="childComposite" presStyleCnt="0">
        <dgm:presLayoutVars>
          <dgm:chMax val="0"/>
          <dgm:chPref val="0"/>
        </dgm:presLayoutVars>
      </dgm:prSet>
      <dgm:spPr/>
    </dgm:pt>
    <dgm:pt modelId="{F1EEC1C3-F59E-4DF3-A306-7BE13AE541F6}" type="pres">
      <dgm:prSet presAssocID="{BEA8840D-B11B-4DBB-A113-5E6ED12E126F}" presName="ChildAccent" presStyleLbl="solidFgAcc1" presStyleIdx="7" presStyleCnt="14"/>
      <dgm:spPr/>
    </dgm:pt>
    <dgm:pt modelId="{AF6017B7-FEAF-40CD-9A9E-F82058EC0CB8}" type="pres">
      <dgm:prSet presAssocID="{BEA8840D-B11B-4DBB-A113-5E6ED12E126F}" presName="Child" presStyleLbl="revTx" presStyleIdx="9" presStyleCnt="16">
        <dgm:presLayoutVars>
          <dgm:chMax val="0"/>
          <dgm:chPref val="0"/>
          <dgm:bulletEnabled val="1"/>
        </dgm:presLayoutVars>
      </dgm:prSet>
      <dgm:spPr/>
    </dgm:pt>
    <dgm:pt modelId="{21B55FD6-A1F0-4A0D-A17D-EF912B977090}" type="pres">
      <dgm:prSet presAssocID="{FCDBD908-2A07-469A-9A7E-B189197FC23D}" presName="childComposite" presStyleCnt="0">
        <dgm:presLayoutVars>
          <dgm:chMax val="0"/>
          <dgm:chPref val="0"/>
        </dgm:presLayoutVars>
      </dgm:prSet>
      <dgm:spPr/>
    </dgm:pt>
    <dgm:pt modelId="{7A1ADE3A-1226-42F0-91E8-CC888A4C5E2A}" type="pres">
      <dgm:prSet presAssocID="{FCDBD908-2A07-469A-9A7E-B189197FC23D}" presName="ChildAccent" presStyleLbl="solidFgAcc1" presStyleIdx="8" presStyleCnt="14"/>
      <dgm:spPr/>
    </dgm:pt>
    <dgm:pt modelId="{A5C80C0B-32C0-4472-ABFE-534E19EBBD7F}" type="pres">
      <dgm:prSet presAssocID="{FCDBD908-2A07-469A-9A7E-B189197FC23D}" presName="Child" presStyleLbl="revTx" presStyleIdx="10" presStyleCnt="16">
        <dgm:presLayoutVars>
          <dgm:chMax val="0"/>
          <dgm:chPref val="0"/>
          <dgm:bulletEnabled val="1"/>
        </dgm:presLayoutVars>
      </dgm:prSet>
      <dgm:spPr/>
    </dgm:pt>
    <dgm:pt modelId="{5C07CE90-273A-4F28-A356-BABB19267DA9}" type="pres">
      <dgm:prSet presAssocID="{10D7B12C-066B-4D89-8D81-344DBBB699BB}" presName="childComposite" presStyleCnt="0">
        <dgm:presLayoutVars>
          <dgm:chMax val="0"/>
          <dgm:chPref val="0"/>
        </dgm:presLayoutVars>
      </dgm:prSet>
      <dgm:spPr/>
    </dgm:pt>
    <dgm:pt modelId="{920B9452-4BCB-42D4-AA0D-38A51E7AD768}" type="pres">
      <dgm:prSet presAssocID="{10D7B12C-066B-4D89-8D81-344DBBB699BB}" presName="ChildAccent" presStyleLbl="solidFgAcc1" presStyleIdx="9" presStyleCnt="14"/>
      <dgm:spPr/>
    </dgm:pt>
    <dgm:pt modelId="{24A64F06-08AB-4C2D-AFB2-E3AB96C32E58}" type="pres">
      <dgm:prSet presAssocID="{10D7B12C-066B-4D89-8D81-344DBBB699BB}" presName="Child" presStyleLbl="revTx" presStyleIdx="11" presStyleCnt="16">
        <dgm:presLayoutVars>
          <dgm:chMax val="0"/>
          <dgm:chPref val="0"/>
          <dgm:bulletEnabled val="1"/>
        </dgm:presLayoutVars>
      </dgm:prSet>
      <dgm:spPr/>
    </dgm:pt>
    <dgm:pt modelId="{E0494D4D-EB99-4FEF-9A05-6A32E33BC2BA}" type="pres">
      <dgm:prSet presAssocID="{04620C6A-99F7-40F4-AD10-DC88B5B00176}" presName="childComposite" presStyleCnt="0">
        <dgm:presLayoutVars>
          <dgm:chMax val="0"/>
          <dgm:chPref val="0"/>
        </dgm:presLayoutVars>
      </dgm:prSet>
      <dgm:spPr/>
    </dgm:pt>
    <dgm:pt modelId="{EDA5691B-B366-4B3E-859C-2D9225A11FF2}" type="pres">
      <dgm:prSet presAssocID="{04620C6A-99F7-40F4-AD10-DC88B5B00176}" presName="ChildAccent" presStyleLbl="solidFgAcc1" presStyleIdx="10" presStyleCnt="14"/>
      <dgm:spPr/>
    </dgm:pt>
    <dgm:pt modelId="{169A6874-96B8-4909-94B1-AD745D067C9B}" type="pres">
      <dgm:prSet presAssocID="{04620C6A-99F7-40F4-AD10-DC88B5B00176}" presName="Child" presStyleLbl="revTx" presStyleIdx="12" presStyleCnt="16">
        <dgm:presLayoutVars>
          <dgm:chMax val="0"/>
          <dgm:chPref val="0"/>
          <dgm:bulletEnabled val="1"/>
        </dgm:presLayoutVars>
      </dgm:prSet>
      <dgm:spPr/>
    </dgm:pt>
    <dgm:pt modelId="{1F6B6668-B179-4165-94EA-81912100F5C9}" type="pres">
      <dgm:prSet presAssocID="{ADEA75EA-E618-448C-8C9C-47A103EA24B4}" presName="childComposite" presStyleCnt="0">
        <dgm:presLayoutVars>
          <dgm:chMax val="0"/>
          <dgm:chPref val="0"/>
        </dgm:presLayoutVars>
      </dgm:prSet>
      <dgm:spPr/>
    </dgm:pt>
    <dgm:pt modelId="{3A3E9CEE-30C1-4C1F-A758-21C237AAA0A0}" type="pres">
      <dgm:prSet presAssocID="{ADEA75EA-E618-448C-8C9C-47A103EA24B4}" presName="ChildAccent" presStyleLbl="solidFgAcc1" presStyleIdx="11" presStyleCnt="14"/>
      <dgm:spPr/>
    </dgm:pt>
    <dgm:pt modelId="{B3158043-C130-49F6-83BB-3A9C9F41A768}" type="pres">
      <dgm:prSet presAssocID="{ADEA75EA-E618-448C-8C9C-47A103EA24B4}" presName="Child" presStyleLbl="revTx" presStyleIdx="13" presStyleCnt="16">
        <dgm:presLayoutVars>
          <dgm:chMax val="0"/>
          <dgm:chPref val="0"/>
          <dgm:bulletEnabled val="1"/>
        </dgm:presLayoutVars>
      </dgm:prSet>
      <dgm:spPr/>
    </dgm:pt>
    <dgm:pt modelId="{689BC682-C060-450B-9548-8C1A9D0E77A9}" type="pres">
      <dgm:prSet presAssocID="{705D42F8-279A-47E7-ABD0-BF2369F5D46E}" presName="childComposite" presStyleCnt="0">
        <dgm:presLayoutVars>
          <dgm:chMax val="0"/>
          <dgm:chPref val="0"/>
        </dgm:presLayoutVars>
      </dgm:prSet>
      <dgm:spPr/>
    </dgm:pt>
    <dgm:pt modelId="{28776823-FDBC-46C3-9128-F62838946C1D}" type="pres">
      <dgm:prSet presAssocID="{705D42F8-279A-47E7-ABD0-BF2369F5D46E}" presName="ChildAccent" presStyleLbl="solidFgAcc1" presStyleIdx="12" presStyleCnt="14"/>
      <dgm:spPr/>
    </dgm:pt>
    <dgm:pt modelId="{A6606795-B059-44BC-BA33-C03C634390AA}" type="pres">
      <dgm:prSet presAssocID="{705D42F8-279A-47E7-ABD0-BF2369F5D46E}" presName="Child" presStyleLbl="revTx" presStyleIdx="14" presStyleCnt="16">
        <dgm:presLayoutVars>
          <dgm:chMax val="0"/>
          <dgm:chPref val="0"/>
          <dgm:bulletEnabled val="1"/>
        </dgm:presLayoutVars>
      </dgm:prSet>
      <dgm:spPr/>
    </dgm:pt>
    <dgm:pt modelId="{B28E9417-6204-4967-951E-323A439896B9}" type="pres">
      <dgm:prSet presAssocID="{0A97FAD5-A757-40E8-BEF3-8648D138DBDA}" presName="childComposite" presStyleCnt="0">
        <dgm:presLayoutVars>
          <dgm:chMax val="0"/>
          <dgm:chPref val="0"/>
        </dgm:presLayoutVars>
      </dgm:prSet>
      <dgm:spPr/>
    </dgm:pt>
    <dgm:pt modelId="{9434F67C-F2C2-494D-8B2F-73A34C4A6044}" type="pres">
      <dgm:prSet presAssocID="{0A97FAD5-A757-40E8-BEF3-8648D138DBDA}" presName="ChildAccent" presStyleLbl="solidFgAcc1" presStyleIdx="13" presStyleCnt="14"/>
      <dgm:spPr/>
    </dgm:pt>
    <dgm:pt modelId="{AB336F81-B7D4-42D0-AAC0-A6FCF5062488}" type="pres">
      <dgm:prSet presAssocID="{0A97FAD5-A757-40E8-BEF3-8648D138DBDA}" presName="Child" presStyleLbl="revTx" presStyleIdx="15" presStyleCnt="16">
        <dgm:presLayoutVars>
          <dgm:chMax val="0"/>
          <dgm:chPref val="0"/>
          <dgm:bulletEnabled val="1"/>
        </dgm:presLayoutVars>
      </dgm:prSet>
      <dgm:spPr/>
    </dgm:pt>
  </dgm:ptLst>
  <dgm:cxnLst>
    <dgm:cxn modelId="{CD685700-BE8A-45D9-BB00-7B3C36EA1214}" srcId="{73EA61F9-5BC9-4A85-98A9-B5B0E815E99D}" destId="{4BA22596-35E7-43EB-A0C9-324D4D609C3D}" srcOrd="0" destOrd="0" parTransId="{4AF6AB58-7F44-4850-8D99-069399C6CBB8}" sibTransId="{8E310CE4-06C2-4638-9FA1-A339A4F57FB3}"/>
    <dgm:cxn modelId="{61F1A402-38E8-4455-8259-C04F00AA90D4}" type="presOf" srcId="{473C056D-8BCE-491D-B105-8AA5D21751B0}" destId="{FF2AABEE-91F9-449D-8BCE-6F84D38538A2}" srcOrd="0" destOrd="0" presId="urn:microsoft.com/office/officeart/2008/layout/SquareAccentList"/>
    <dgm:cxn modelId="{57F91A07-E2C4-48B1-B826-97115A7451CB}" type="presOf" srcId="{04620C6A-99F7-40F4-AD10-DC88B5B00176}" destId="{169A6874-96B8-4909-94B1-AD745D067C9B}" srcOrd="0" destOrd="0" presId="urn:microsoft.com/office/officeart/2008/layout/SquareAccentList"/>
    <dgm:cxn modelId="{3A60B212-CC0F-49BD-8C54-B37A394A6288}" type="presOf" srcId="{F1664BBF-41C2-478C-B8E3-9934F76E3E19}" destId="{41E14401-EC57-42CB-AB8D-ACD0FD3180FC}" srcOrd="0" destOrd="0" presId="urn:microsoft.com/office/officeart/2008/layout/SquareAccentList"/>
    <dgm:cxn modelId="{AC808918-E25A-464A-8168-528B7469FBC3}" type="presOf" srcId="{FEB197DA-A2F6-4D31-86A1-6924D4BD7DC7}" destId="{B741CD01-7368-44C7-9DCC-BB85392B149E}" srcOrd="0" destOrd="0" presId="urn:microsoft.com/office/officeart/2008/layout/SquareAccentList"/>
    <dgm:cxn modelId="{49C7D91A-4F4F-4B4E-8AF4-CC5AD068E2EC}" srcId="{F1664BBF-41C2-478C-B8E3-9934F76E3E19}" destId="{705D42F8-279A-47E7-ABD0-BF2369F5D46E}" srcOrd="5" destOrd="0" parTransId="{0837CA69-F47C-4C0A-8CDF-048A31009984}" sibTransId="{F3894CCB-F462-4641-A490-40B99D1795D7}"/>
    <dgm:cxn modelId="{E8E4DD1B-8EC6-48FB-964D-0F1DDDB9C6A5}" srcId="{4BA22596-35E7-43EB-A0C9-324D4D609C3D}" destId="{FEB197DA-A2F6-4D31-86A1-6924D4BD7DC7}" srcOrd="3" destOrd="0" parTransId="{8C3D4CF3-B2DC-4785-8A91-FEED85E0DF8C}" sibTransId="{B013723D-7958-4126-984A-2F93DA960B87}"/>
    <dgm:cxn modelId="{CB7BD834-E725-4007-8C11-E21017626565}" type="presOf" srcId="{DFEDAE15-79F8-4B0B-B2CF-ADBB905EC69F}" destId="{DDC0EB13-7552-4DD6-A737-A7BE67A37F0B}" srcOrd="0" destOrd="0" presId="urn:microsoft.com/office/officeart/2008/layout/SquareAccentList"/>
    <dgm:cxn modelId="{FE7A8339-409D-4CDB-B8C9-56C8E75CF99D}" type="presOf" srcId="{ADEA75EA-E618-448C-8C9C-47A103EA24B4}" destId="{B3158043-C130-49F6-83BB-3A9C9F41A768}" srcOrd="0" destOrd="0" presId="urn:microsoft.com/office/officeart/2008/layout/SquareAccentList"/>
    <dgm:cxn modelId="{9E3BA75F-B163-4568-9772-0999133CF893}" srcId="{F1664BBF-41C2-478C-B8E3-9934F76E3E19}" destId="{ADEA75EA-E618-448C-8C9C-47A103EA24B4}" srcOrd="4" destOrd="0" parTransId="{F1B45CA6-0058-49EE-9AC2-212B9D60695C}" sibTransId="{8A7333CC-BEDB-4D8D-B456-B650023720F0}"/>
    <dgm:cxn modelId="{920C0A63-626A-42CC-90BD-B0EA3F32C93D}" type="presOf" srcId="{0A97FAD5-A757-40E8-BEF3-8648D138DBDA}" destId="{AB336F81-B7D4-42D0-AAC0-A6FCF5062488}" srcOrd="0" destOrd="0" presId="urn:microsoft.com/office/officeart/2008/layout/SquareAccentList"/>
    <dgm:cxn modelId="{076B0967-96DB-483E-907F-D7860BDF165D}" type="presOf" srcId="{705D42F8-279A-47E7-ABD0-BF2369F5D46E}" destId="{A6606795-B059-44BC-BA33-C03C634390AA}" srcOrd="0" destOrd="0" presId="urn:microsoft.com/office/officeart/2008/layout/SquareAccentList"/>
    <dgm:cxn modelId="{A2C1BC4A-FEA5-46E3-B70B-CF8615EAAEE7}" srcId="{4BA22596-35E7-43EB-A0C9-324D4D609C3D}" destId="{473C056D-8BCE-491D-B105-8AA5D21751B0}" srcOrd="6" destOrd="0" parTransId="{D3CB8430-614C-4791-9BB5-A2CEC578792A}" sibTransId="{9E11CF8B-F17A-4E8A-94E5-8CCD86FE43FD}"/>
    <dgm:cxn modelId="{CD2F766C-2A07-4EB0-9D1A-F9CCDF954054}" srcId="{F1664BBF-41C2-478C-B8E3-9934F76E3E19}" destId="{04620C6A-99F7-40F4-AD10-DC88B5B00176}" srcOrd="3" destOrd="0" parTransId="{8BF3D28C-805F-474B-B6ED-E41CE62A02DE}" sibTransId="{4A1F4AB6-596F-4B90-8525-922EFC4B4167}"/>
    <dgm:cxn modelId="{1AEE4552-0A13-4D17-B37A-12545900C699}" type="presOf" srcId="{4BA22596-35E7-43EB-A0C9-324D4D609C3D}" destId="{CEB5CE32-3439-4041-8310-0C3BA02FE156}" srcOrd="0" destOrd="0" presId="urn:microsoft.com/office/officeart/2008/layout/SquareAccentList"/>
    <dgm:cxn modelId="{271C5386-E892-48BB-B14D-FFB3453CEE78}" type="presOf" srcId="{BEA8840D-B11B-4DBB-A113-5E6ED12E126F}" destId="{AF6017B7-FEAF-40CD-9A9E-F82058EC0CB8}" srcOrd="0" destOrd="0" presId="urn:microsoft.com/office/officeart/2008/layout/SquareAccentList"/>
    <dgm:cxn modelId="{777ACF8A-E748-467A-BDD0-DDF54DFAC9D4}" srcId="{4BA22596-35E7-43EB-A0C9-324D4D609C3D}" destId="{DFEDAE15-79F8-4B0B-B2CF-ADBB905EC69F}" srcOrd="1" destOrd="0" parTransId="{7A9F47C7-D707-4875-AA50-1800759D0344}" sibTransId="{EACCBE8D-848F-4769-A0F6-293071ACFC4D}"/>
    <dgm:cxn modelId="{A600C597-6B54-4896-95A8-8F115BD2AF9F}" type="presOf" srcId="{85BE84A4-2783-40D2-91C7-4D4631936742}" destId="{ECEDD3F2-1F1E-424D-BC99-1D20A9C1F5ED}" srcOrd="0" destOrd="0" presId="urn:microsoft.com/office/officeart/2008/layout/SquareAccentList"/>
    <dgm:cxn modelId="{2A880FA2-BB08-45B2-B74D-AFBFD490AF96}" srcId="{F1664BBF-41C2-478C-B8E3-9934F76E3E19}" destId="{FCDBD908-2A07-469A-9A7E-B189197FC23D}" srcOrd="1" destOrd="0" parTransId="{D4836152-ADAA-44BD-B006-1C634DEB506F}" sibTransId="{AA57EC5E-0CBF-4183-9943-DDA47A870E39}"/>
    <dgm:cxn modelId="{03D376AE-9E25-4E77-80BB-DA188FA9A638}" srcId="{4BA22596-35E7-43EB-A0C9-324D4D609C3D}" destId="{85BE84A4-2783-40D2-91C7-4D4631936742}" srcOrd="5" destOrd="0" parTransId="{ED4CE097-17FA-491D-B82B-E713E756242E}" sibTransId="{DE4F5F25-335B-4211-9AFA-8819139762AB}"/>
    <dgm:cxn modelId="{235E9CB9-7F83-40AC-8E67-C5CF7815A7E4}" type="presOf" srcId="{10D7B12C-066B-4D89-8D81-344DBBB699BB}" destId="{24A64F06-08AB-4C2D-AFB2-E3AB96C32E58}" srcOrd="0" destOrd="0" presId="urn:microsoft.com/office/officeart/2008/layout/SquareAccentList"/>
    <dgm:cxn modelId="{4E44A2BC-B12A-4F58-A26F-ECC0EC15DEB8}" srcId="{73EA61F9-5BC9-4A85-98A9-B5B0E815E99D}" destId="{F1664BBF-41C2-478C-B8E3-9934F76E3E19}" srcOrd="1" destOrd="0" parTransId="{76E4AAF9-E0AF-4DAC-B182-D0F294F1E15F}" sibTransId="{CEB8AD48-1450-4BEB-919B-EED15BA4C315}"/>
    <dgm:cxn modelId="{E4B894C2-B24E-4B7A-AF82-41B85A43B691}" srcId="{F1664BBF-41C2-478C-B8E3-9934F76E3E19}" destId="{BEA8840D-B11B-4DBB-A113-5E6ED12E126F}" srcOrd="0" destOrd="0" parTransId="{5DA1CF5A-91CA-4004-9A6C-C64558D73AF6}" sibTransId="{6A2A434A-0654-4827-B340-F435EE730BA0}"/>
    <dgm:cxn modelId="{E4626AC6-BD30-4556-8105-457C6F318203}" type="presOf" srcId="{3CF754C8-597F-44D7-843B-4F0713EB2D01}" destId="{6BE6A466-FED1-4C2E-800D-57E5A9FD4460}" srcOrd="0" destOrd="0" presId="urn:microsoft.com/office/officeart/2008/layout/SquareAccentList"/>
    <dgm:cxn modelId="{203485C9-7FA1-46EF-AC30-9B1216E2D284}" srcId="{F1664BBF-41C2-478C-B8E3-9934F76E3E19}" destId="{0A97FAD5-A757-40E8-BEF3-8648D138DBDA}" srcOrd="6" destOrd="0" parTransId="{C7FBC414-A6BB-4106-8195-44499580CF23}" sibTransId="{32EA489A-9EED-4305-8A21-33EC288A989C}"/>
    <dgm:cxn modelId="{13426DCC-F69D-40E2-BA47-1E6A7EF00505}" srcId="{4BA22596-35E7-43EB-A0C9-324D4D609C3D}" destId="{256B0FD3-7CA8-4B5D-94C4-2604C4AB7513}" srcOrd="4" destOrd="0" parTransId="{7D4E9264-FB3D-4514-9A79-2E1710C75FBC}" sibTransId="{F193A0C9-EAB2-4E15-832A-CA745EBCD6B8}"/>
    <dgm:cxn modelId="{CEC2DBCC-603B-4FC4-AB44-B7DB9C6E4B23}" srcId="{F1664BBF-41C2-478C-B8E3-9934F76E3E19}" destId="{10D7B12C-066B-4D89-8D81-344DBBB699BB}" srcOrd="2" destOrd="0" parTransId="{DCF8E0E1-36F3-4A64-B0E0-EF1CC3084152}" sibTransId="{330E9DD4-92CD-4EED-B41F-7E3792A9C8EB}"/>
    <dgm:cxn modelId="{0D263DD1-0F84-46BE-9DB9-A84DCAB066AE}" type="presOf" srcId="{FE54E041-4CA2-4D5D-A526-17B5111985A3}" destId="{23B3ECE2-3766-4825-AB3E-D64CED012D2E}" srcOrd="0" destOrd="0" presId="urn:microsoft.com/office/officeart/2008/layout/SquareAccentList"/>
    <dgm:cxn modelId="{5DF6F3D2-4AE8-42C4-8B88-147EDA56E701}" type="presOf" srcId="{73EA61F9-5BC9-4A85-98A9-B5B0E815E99D}" destId="{A5DB2D15-C841-4005-9D54-66E5AD17DDCD}" srcOrd="0" destOrd="0" presId="urn:microsoft.com/office/officeart/2008/layout/SquareAccentList"/>
    <dgm:cxn modelId="{A918D3D6-E8F5-453D-95F2-4A66B3B1CE6E}" srcId="{4BA22596-35E7-43EB-A0C9-324D4D609C3D}" destId="{3CF754C8-597F-44D7-843B-4F0713EB2D01}" srcOrd="2" destOrd="0" parTransId="{63046AF9-B580-4D43-BDE0-DDFFC230AC8B}" sibTransId="{A36BF242-61D5-4C17-838B-A790892D8421}"/>
    <dgm:cxn modelId="{A498A9D8-32DF-4763-8868-39D78B9E976B}" type="presOf" srcId="{FCDBD908-2A07-469A-9A7E-B189197FC23D}" destId="{A5C80C0B-32C0-4472-ABFE-534E19EBBD7F}" srcOrd="0" destOrd="0" presId="urn:microsoft.com/office/officeart/2008/layout/SquareAccentList"/>
    <dgm:cxn modelId="{AF45A0EF-6682-4303-8703-8F8584198DAD}" srcId="{4BA22596-35E7-43EB-A0C9-324D4D609C3D}" destId="{FE54E041-4CA2-4D5D-A526-17B5111985A3}" srcOrd="0" destOrd="0" parTransId="{F8E24EF1-3B55-4F75-A906-2877366771F4}" sibTransId="{BA0A6A10-D713-4AB4-8C13-FE9BC43841FB}"/>
    <dgm:cxn modelId="{F426A5F5-962F-403E-80B8-81B1F784D51B}" type="presOf" srcId="{256B0FD3-7CA8-4B5D-94C4-2604C4AB7513}" destId="{58E687F9-4AF0-45B2-8E9D-6E9EE667F2F5}" srcOrd="0" destOrd="0" presId="urn:microsoft.com/office/officeart/2008/layout/SquareAccentList"/>
    <dgm:cxn modelId="{AC9A6EED-BB02-4E4F-B05E-D08B95CC81BD}" type="presParOf" srcId="{A5DB2D15-C841-4005-9D54-66E5AD17DDCD}" destId="{05F49E77-6074-45FC-A93F-4A67128D1129}" srcOrd="0" destOrd="0" presId="urn:microsoft.com/office/officeart/2008/layout/SquareAccentList"/>
    <dgm:cxn modelId="{A02120A5-EB3D-4F70-B158-0661C51F8052}" type="presParOf" srcId="{05F49E77-6074-45FC-A93F-4A67128D1129}" destId="{FFDD2501-996D-4BA2-A7FB-FDC68E1D9E10}" srcOrd="0" destOrd="0" presId="urn:microsoft.com/office/officeart/2008/layout/SquareAccentList"/>
    <dgm:cxn modelId="{155E4E55-1F44-4199-9678-2F0076095543}" type="presParOf" srcId="{FFDD2501-996D-4BA2-A7FB-FDC68E1D9E10}" destId="{A2AE9849-86F2-4B66-8C54-836F6F72539B}" srcOrd="0" destOrd="0" presId="urn:microsoft.com/office/officeart/2008/layout/SquareAccentList"/>
    <dgm:cxn modelId="{5B367120-6671-40F8-8B34-D51B28752032}" type="presParOf" srcId="{FFDD2501-996D-4BA2-A7FB-FDC68E1D9E10}" destId="{3FDB2004-FA73-45ED-AF75-C51B5629932A}" srcOrd="1" destOrd="0" presId="urn:microsoft.com/office/officeart/2008/layout/SquareAccentList"/>
    <dgm:cxn modelId="{2F62EF1F-284F-4EAB-A5F9-D167C43F07E0}" type="presParOf" srcId="{FFDD2501-996D-4BA2-A7FB-FDC68E1D9E10}" destId="{CEB5CE32-3439-4041-8310-0C3BA02FE156}" srcOrd="2" destOrd="0" presId="urn:microsoft.com/office/officeart/2008/layout/SquareAccentList"/>
    <dgm:cxn modelId="{B743DE21-C57B-4062-9B59-D4CF5C88C0A9}" type="presParOf" srcId="{05F49E77-6074-45FC-A93F-4A67128D1129}" destId="{8EF04841-2CF1-43B1-8A6B-6CAE113ACE1B}" srcOrd="1" destOrd="0" presId="urn:microsoft.com/office/officeart/2008/layout/SquareAccentList"/>
    <dgm:cxn modelId="{A7DBB68B-B6A5-43F5-9730-20E41A22D23B}" type="presParOf" srcId="{8EF04841-2CF1-43B1-8A6B-6CAE113ACE1B}" destId="{33114BBE-A088-4710-A967-F364BB02C561}" srcOrd="0" destOrd="0" presId="urn:microsoft.com/office/officeart/2008/layout/SquareAccentList"/>
    <dgm:cxn modelId="{2D77B1B7-5C5F-427D-A3DA-F745656278CD}" type="presParOf" srcId="{33114BBE-A088-4710-A967-F364BB02C561}" destId="{81F8D0AD-9B41-4D89-9C9B-C38F340611D6}" srcOrd="0" destOrd="0" presId="urn:microsoft.com/office/officeart/2008/layout/SquareAccentList"/>
    <dgm:cxn modelId="{05984518-9609-4662-9C94-85F0F1A1FFA7}" type="presParOf" srcId="{33114BBE-A088-4710-A967-F364BB02C561}" destId="{23B3ECE2-3766-4825-AB3E-D64CED012D2E}" srcOrd="1" destOrd="0" presId="urn:microsoft.com/office/officeart/2008/layout/SquareAccentList"/>
    <dgm:cxn modelId="{3E51E95D-0B1F-4617-ACE6-43A7FF4A8E64}" type="presParOf" srcId="{8EF04841-2CF1-43B1-8A6B-6CAE113ACE1B}" destId="{5644A9DB-F466-497D-A165-8623532311CA}" srcOrd="1" destOrd="0" presId="urn:microsoft.com/office/officeart/2008/layout/SquareAccentList"/>
    <dgm:cxn modelId="{38BCD139-6D60-4E86-A61B-4848230AF475}" type="presParOf" srcId="{5644A9DB-F466-497D-A165-8623532311CA}" destId="{EFAC4A8D-508F-4414-9E4E-9209CDDA93E5}" srcOrd="0" destOrd="0" presId="urn:microsoft.com/office/officeart/2008/layout/SquareAccentList"/>
    <dgm:cxn modelId="{2A609829-9F32-469E-BD5F-A7D140A80C64}" type="presParOf" srcId="{5644A9DB-F466-497D-A165-8623532311CA}" destId="{DDC0EB13-7552-4DD6-A737-A7BE67A37F0B}" srcOrd="1" destOrd="0" presId="urn:microsoft.com/office/officeart/2008/layout/SquareAccentList"/>
    <dgm:cxn modelId="{947AA86D-B5CD-47AE-84F2-CEF9CC9C78F6}" type="presParOf" srcId="{8EF04841-2CF1-43B1-8A6B-6CAE113ACE1B}" destId="{9084F2D4-70D1-440E-8F5B-0AA96B52247F}" srcOrd="2" destOrd="0" presId="urn:microsoft.com/office/officeart/2008/layout/SquareAccentList"/>
    <dgm:cxn modelId="{1A64022D-0FDE-427D-80AE-B6A3966DD977}" type="presParOf" srcId="{9084F2D4-70D1-440E-8F5B-0AA96B52247F}" destId="{CEF129DF-DB48-462C-8A6E-783DC0B018BB}" srcOrd="0" destOrd="0" presId="urn:microsoft.com/office/officeart/2008/layout/SquareAccentList"/>
    <dgm:cxn modelId="{EEDDF6CD-B2BE-40AE-A844-024DC9D6EA25}" type="presParOf" srcId="{9084F2D4-70D1-440E-8F5B-0AA96B52247F}" destId="{6BE6A466-FED1-4C2E-800D-57E5A9FD4460}" srcOrd="1" destOrd="0" presId="urn:microsoft.com/office/officeart/2008/layout/SquareAccentList"/>
    <dgm:cxn modelId="{38675C45-3162-4BA7-A8EC-81083A72AF0D}" type="presParOf" srcId="{8EF04841-2CF1-43B1-8A6B-6CAE113ACE1B}" destId="{000DD533-82FD-4169-A350-FE6B91959052}" srcOrd="3" destOrd="0" presId="urn:microsoft.com/office/officeart/2008/layout/SquareAccentList"/>
    <dgm:cxn modelId="{3B40B955-B964-4B0F-9CA7-1488D40A92A2}" type="presParOf" srcId="{000DD533-82FD-4169-A350-FE6B91959052}" destId="{65D97D0D-9F7F-488C-8F43-D38F0C722C91}" srcOrd="0" destOrd="0" presId="urn:microsoft.com/office/officeart/2008/layout/SquareAccentList"/>
    <dgm:cxn modelId="{40C06360-CF14-48A4-AF01-82576B231198}" type="presParOf" srcId="{000DD533-82FD-4169-A350-FE6B91959052}" destId="{B741CD01-7368-44C7-9DCC-BB85392B149E}" srcOrd="1" destOrd="0" presId="urn:microsoft.com/office/officeart/2008/layout/SquareAccentList"/>
    <dgm:cxn modelId="{7F6AE35C-3245-4F88-AF79-378206DA117F}" type="presParOf" srcId="{8EF04841-2CF1-43B1-8A6B-6CAE113ACE1B}" destId="{D989FBB3-73E4-4EAD-9490-136315685AC6}" srcOrd="4" destOrd="0" presId="urn:microsoft.com/office/officeart/2008/layout/SquareAccentList"/>
    <dgm:cxn modelId="{B3FCEE26-970F-4661-B1F2-3EB192060EFB}" type="presParOf" srcId="{D989FBB3-73E4-4EAD-9490-136315685AC6}" destId="{ACE87173-4008-450C-9313-EB66D5B88F98}" srcOrd="0" destOrd="0" presId="urn:microsoft.com/office/officeart/2008/layout/SquareAccentList"/>
    <dgm:cxn modelId="{49787E04-AD4E-44A4-BBAA-E8C7C9C00B51}" type="presParOf" srcId="{D989FBB3-73E4-4EAD-9490-136315685AC6}" destId="{58E687F9-4AF0-45B2-8E9D-6E9EE667F2F5}" srcOrd="1" destOrd="0" presId="urn:microsoft.com/office/officeart/2008/layout/SquareAccentList"/>
    <dgm:cxn modelId="{B73A0AD7-8A35-467C-9089-2C840A3065AE}" type="presParOf" srcId="{8EF04841-2CF1-43B1-8A6B-6CAE113ACE1B}" destId="{AE03F0E4-6713-45A1-9F29-C851641DAED6}" srcOrd="5" destOrd="0" presId="urn:microsoft.com/office/officeart/2008/layout/SquareAccentList"/>
    <dgm:cxn modelId="{EA061669-9375-486A-B17B-9DDBEE55DF7B}" type="presParOf" srcId="{AE03F0E4-6713-45A1-9F29-C851641DAED6}" destId="{45B8C413-0212-4943-BEB9-0FE9607C856C}" srcOrd="0" destOrd="0" presId="urn:microsoft.com/office/officeart/2008/layout/SquareAccentList"/>
    <dgm:cxn modelId="{544BF6BD-55CC-482D-8517-2CDEB1354AB3}" type="presParOf" srcId="{AE03F0E4-6713-45A1-9F29-C851641DAED6}" destId="{ECEDD3F2-1F1E-424D-BC99-1D20A9C1F5ED}" srcOrd="1" destOrd="0" presId="urn:microsoft.com/office/officeart/2008/layout/SquareAccentList"/>
    <dgm:cxn modelId="{69D82712-3D95-44CF-A296-7DCF1A5590E0}" type="presParOf" srcId="{8EF04841-2CF1-43B1-8A6B-6CAE113ACE1B}" destId="{3F504FAC-DA05-4C7D-850E-796F98BC6160}" srcOrd="6" destOrd="0" presId="urn:microsoft.com/office/officeart/2008/layout/SquareAccentList"/>
    <dgm:cxn modelId="{C30B5801-6565-4BCE-81B6-7D28A3CB0FFA}" type="presParOf" srcId="{3F504FAC-DA05-4C7D-850E-796F98BC6160}" destId="{796A7F61-0BF2-4AB1-AFC0-1A5EF993A605}" srcOrd="0" destOrd="0" presId="urn:microsoft.com/office/officeart/2008/layout/SquareAccentList"/>
    <dgm:cxn modelId="{3E832E2A-12CB-4EF7-A9AF-6A973E54E8D9}" type="presParOf" srcId="{3F504FAC-DA05-4C7D-850E-796F98BC6160}" destId="{FF2AABEE-91F9-449D-8BCE-6F84D38538A2}" srcOrd="1" destOrd="0" presId="urn:microsoft.com/office/officeart/2008/layout/SquareAccentList"/>
    <dgm:cxn modelId="{2F4311DC-EE08-4DA4-B454-14D67F0F5421}" type="presParOf" srcId="{A5DB2D15-C841-4005-9D54-66E5AD17DDCD}" destId="{63BC9143-DD90-466D-A408-AF2DA07668E4}" srcOrd="1" destOrd="0" presId="urn:microsoft.com/office/officeart/2008/layout/SquareAccentList"/>
    <dgm:cxn modelId="{4209862A-3103-4B4F-8D01-653059F85760}" type="presParOf" srcId="{63BC9143-DD90-466D-A408-AF2DA07668E4}" destId="{3F8BC45A-06AD-4F6E-8312-B3D5D755CB5E}" srcOrd="0" destOrd="0" presId="urn:microsoft.com/office/officeart/2008/layout/SquareAccentList"/>
    <dgm:cxn modelId="{C46470DB-3DD5-4D50-99AF-B76099CF0988}" type="presParOf" srcId="{3F8BC45A-06AD-4F6E-8312-B3D5D755CB5E}" destId="{D9D94B5D-E4A2-4D66-A8EF-360F41752FCC}" srcOrd="0" destOrd="0" presId="urn:microsoft.com/office/officeart/2008/layout/SquareAccentList"/>
    <dgm:cxn modelId="{03933F8E-EE6F-434D-8913-6508155B3694}" type="presParOf" srcId="{3F8BC45A-06AD-4F6E-8312-B3D5D755CB5E}" destId="{3F56B2B9-48E7-4C6C-8DD4-CCCEF05EE9E7}" srcOrd="1" destOrd="0" presId="urn:microsoft.com/office/officeart/2008/layout/SquareAccentList"/>
    <dgm:cxn modelId="{9FAB2599-A2CC-4F8F-80D3-0FA556E99735}" type="presParOf" srcId="{3F8BC45A-06AD-4F6E-8312-B3D5D755CB5E}" destId="{41E14401-EC57-42CB-AB8D-ACD0FD3180FC}" srcOrd="2" destOrd="0" presId="urn:microsoft.com/office/officeart/2008/layout/SquareAccentList"/>
    <dgm:cxn modelId="{B394FABF-76AF-4F24-ABD7-AAAC39200E60}" type="presParOf" srcId="{63BC9143-DD90-466D-A408-AF2DA07668E4}" destId="{0E8BDCB3-D81C-4E99-B161-AA505D241395}" srcOrd="1" destOrd="0" presId="urn:microsoft.com/office/officeart/2008/layout/SquareAccentList"/>
    <dgm:cxn modelId="{CC597273-3A66-4905-9E12-8B0BE544DBF9}" type="presParOf" srcId="{0E8BDCB3-D81C-4E99-B161-AA505D241395}" destId="{3042D627-FB41-4CAA-A44F-2033514B4B7F}" srcOrd="0" destOrd="0" presId="urn:microsoft.com/office/officeart/2008/layout/SquareAccentList"/>
    <dgm:cxn modelId="{85DE607C-8C8A-49A9-8694-0047329ED54D}" type="presParOf" srcId="{3042D627-FB41-4CAA-A44F-2033514B4B7F}" destId="{F1EEC1C3-F59E-4DF3-A306-7BE13AE541F6}" srcOrd="0" destOrd="0" presId="urn:microsoft.com/office/officeart/2008/layout/SquareAccentList"/>
    <dgm:cxn modelId="{C98B98A5-8780-49C7-A530-8909EC539E25}" type="presParOf" srcId="{3042D627-FB41-4CAA-A44F-2033514B4B7F}" destId="{AF6017B7-FEAF-40CD-9A9E-F82058EC0CB8}" srcOrd="1" destOrd="0" presId="urn:microsoft.com/office/officeart/2008/layout/SquareAccentList"/>
    <dgm:cxn modelId="{ECB8E301-6AF3-412F-8F75-95A7461F7171}" type="presParOf" srcId="{0E8BDCB3-D81C-4E99-B161-AA505D241395}" destId="{21B55FD6-A1F0-4A0D-A17D-EF912B977090}" srcOrd="1" destOrd="0" presId="urn:microsoft.com/office/officeart/2008/layout/SquareAccentList"/>
    <dgm:cxn modelId="{FA1E0F62-99F6-4226-9D52-98358C4D85F2}" type="presParOf" srcId="{21B55FD6-A1F0-4A0D-A17D-EF912B977090}" destId="{7A1ADE3A-1226-42F0-91E8-CC888A4C5E2A}" srcOrd="0" destOrd="0" presId="urn:microsoft.com/office/officeart/2008/layout/SquareAccentList"/>
    <dgm:cxn modelId="{7DA700D9-7E06-42F2-B6EE-2CD8205DB573}" type="presParOf" srcId="{21B55FD6-A1F0-4A0D-A17D-EF912B977090}" destId="{A5C80C0B-32C0-4472-ABFE-534E19EBBD7F}" srcOrd="1" destOrd="0" presId="urn:microsoft.com/office/officeart/2008/layout/SquareAccentList"/>
    <dgm:cxn modelId="{AAF84102-C6EC-4521-88F7-035A4F5A3B75}" type="presParOf" srcId="{0E8BDCB3-D81C-4E99-B161-AA505D241395}" destId="{5C07CE90-273A-4F28-A356-BABB19267DA9}" srcOrd="2" destOrd="0" presId="urn:microsoft.com/office/officeart/2008/layout/SquareAccentList"/>
    <dgm:cxn modelId="{58799203-2929-48EB-BD2B-3646C0916D3A}" type="presParOf" srcId="{5C07CE90-273A-4F28-A356-BABB19267DA9}" destId="{920B9452-4BCB-42D4-AA0D-38A51E7AD768}" srcOrd="0" destOrd="0" presId="urn:microsoft.com/office/officeart/2008/layout/SquareAccentList"/>
    <dgm:cxn modelId="{297384E5-388E-42D7-B7CF-9B662FAB9675}" type="presParOf" srcId="{5C07CE90-273A-4F28-A356-BABB19267DA9}" destId="{24A64F06-08AB-4C2D-AFB2-E3AB96C32E58}" srcOrd="1" destOrd="0" presId="urn:microsoft.com/office/officeart/2008/layout/SquareAccentList"/>
    <dgm:cxn modelId="{9517505D-817A-46D5-AA73-8F83BCAE71CD}" type="presParOf" srcId="{0E8BDCB3-D81C-4E99-B161-AA505D241395}" destId="{E0494D4D-EB99-4FEF-9A05-6A32E33BC2BA}" srcOrd="3" destOrd="0" presId="urn:microsoft.com/office/officeart/2008/layout/SquareAccentList"/>
    <dgm:cxn modelId="{503A0FFD-427B-4629-9299-8FECC99CDF3D}" type="presParOf" srcId="{E0494D4D-EB99-4FEF-9A05-6A32E33BC2BA}" destId="{EDA5691B-B366-4B3E-859C-2D9225A11FF2}" srcOrd="0" destOrd="0" presId="urn:microsoft.com/office/officeart/2008/layout/SquareAccentList"/>
    <dgm:cxn modelId="{DAEAE0D4-EDD8-4F9F-832E-17C0E6156636}" type="presParOf" srcId="{E0494D4D-EB99-4FEF-9A05-6A32E33BC2BA}" destId="{169A6874-96B8-4909-94B1-AD745D067C9B}" srcOrd="1" destOrd="0" presId="urn:microsoft.com/office/officeart/2008/layout/SquareAccentList"/>
    <dgm:cxn modelId="{96A0B33C-4C43-477F-B3A6-9B9657C4B5A5}" type="presParOf" srcId="{0E8BDCB3-D81C-4E99-B161-AA505D241395}" destId="{1F6B6668-B179-4165-94EA-81912100F5C9}" srcOrd="4" destOrd="0" presId="urn:microsoft.com/office/officeart/2008/layout/SquareAccentList"/>
    <dgm:cxn modelId="{3AF548CE-E640-4DCA-9668-635348A65E47}" type="presParOf" srcId="{1F6B6668-B179-4165-94EA-81912100F5C9}" destId="{3A3E9CEE-30C1-4C1F-A758-21C237AAA0A0}" srcOrd="0" destOrd="0" presId="urn:microsoft.com/office/officeart/2008/layout/SquareAccentList"/>
    <dgm:cxn modelId="{6047C3C9-0B24-40B4-A3C5-934CF6590207}" type="presParOf" srcId="{1F6B6668-B179-4165-94EA-81912100F5C9}" destId="{B3158043-C130-49F6-83BB-3A9C9F41A768}" srcOrd="1" destOrd="0" presId="urn:microsoft.com/office/officeart/2008/layout/SquareAccentList"/>
    <dgm:cxn modelId="{4858373E-54E6-4E60-9A8C-6E784F3ACC80}" type="presParOf" srcId="{0E8BDCB3-D81C-4E99-B161-AA505D241395}" destId="{689BC682-C060-450B-9548-8C1A9D0E77A9}" srcOrd="5" destOrd="0" presId="urn:microsoft.com/office/officeart/2008/layout/SquareAccentList"/>
    <dgm:cxn modelId="{C069EC52-B822-419B-8987-732090C450EF}" type="presParOf" srcId="{689BC682-C060-450B-9548-8C1A9D0E77A9}" destId="{28776823-FDBC-46C3-9128-F62838946C1D}" srcOrd="0" destOrd="0" presId="urn:microsoft.com/office/officeart/2008/layout/SquareAccentList"/>
    <dgm:cxn modelId="{CE068EAA-5A35-40CE-B37C-81E93FC9322A}" type="presParOf" srcId="{689BC682-C060-450B-9548-8C1A9D0E77A9}" destId="{A6606795-B059-44BC-BA33-C03C634390AA}" srcOrd="1" destOrd="0" presId="urn:microsoft.com/office/officeart/2008/layout/SquareAccentList"/>
    <dgm:cxn modelId="{085A5295-6D90-4876-9D59-AEC119C4CDA4}" type="presParOf" srcId="{0E8BDCB3-D81C-4E99-B161-AA505D241395}" destId="{B28E9417-6204-4967-951E-323A439896B9}" srcOrd="6" destOrd="0" presId="urn:microsoft.com/office/officeart/2008/layout/SquareAccentList"/>
    <dgm:cxn modelId="{483B6922-FAEA-4F9A-A15B-059EAA2BE5FF}" type="presParOf" srcId="{B28E9417-6204-4967-951E-323A439896B9}" destId="{9434F67C-F2C2-494D-8B2F-73A34C4A6044}" srcOrd="0" destOrd="0" presId="urn:microsoft.com/office/officeart/2008/layout/SquareAccentList"/>
    <dgm:cxn modelId="{2E2CE9CD-6AD8-4E9A-9A02-30A8CBB3709A}" type="presParOf" srcId="{B28E9417-6204-4967-951E-323A439896B9}" destId="{AB336F81-B7D4-42D0-AAC0-A6FCF5062488}" srcOrd="1" destOrd="0" presId="urn:microsoft.com/office/officeart/2008/layout/SquareAccentList"/>
  </dgm:cxnLst>
  <dgm:bg/>
  <dgm:whole>
    <a:ln>
      <a:solidFill>
        <a:srgbClr val="8FA971"/>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1C5C91C-B289-4810-8A96-7F38318BBED8}"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es-ES"/>
        </a:p>
      </dgm:t>
    </dgm:pt>
    <dgm:pt modelId="{AE7C2BD8-27B5-4211-B38E-D965A9C98F53}">
      <dgm:prSet phldrT="[Texto]"/>
      <dgm:spPr/>
      <dgm:t>
        <a:bodyPr/>
        <a:lstStyle/>
        <a:p>
          <a:r>
            <a:rPr lang="es-ES" dirty="0"/>
            <a:t>APLICACIÓN DE LOS MMCC</a:t>
          </a:r>
        </a:p>
      </dgm:t>
    </dgm:pt>
    <dgm:pt modelId="{91F7BFF2-72D6-434A-84F0-0237C8496F26}" type="parTrans" cxnId="{D0C39B40-E12F-4826-B632-CE36EEF071E3}">
      <dgm:prSet/>
      <dgm:spPr/>
      <dgm:t>
        <a:bodyPr/>
        <a:lstStyle/>
        <a:p>
          <a:endParaRPr lang="es-ES"/>
        </a:p>
      </dgm:t>
    </dgm:pt>
    <dgm:pt modelId="{09ED34E1-4371-4C93-857F-24D688C26D8D}" type="sibTrans" cxnId="{D0C39B40-E12F-4826-B632-CE36EEF071E3}">
      <dgm:prSet/>
      <dgm:spPr/>
      <dgm:t>
        <a:bodyPr/>
        <a:lstStyle/>
        <a:p>
          <a:endParaRPr lang="es-ES"/>
        </a:p>
      </dgm:t>
    </dgm:pt>
    <dgm:pt modelId="{EB49DFA6-3533-4155-AC42-6D3D4ADB3AF1}">
      <dgm:prSet phldrT="[Texto]"/>
      <dgm:spPr/>
      <dgm:t>
        <a:bodyPr/>
        <a:lstStyle/>
        <a:p>
          <a:r>
            <a:rPr lang="es-ES" dirty="0"/>
            <a:t>DIAGNOSIS DE CONOCIMIENTOS PREVIOS</a:t>
          </a:r>
        </a:p>
      </dgm:t>
    </dgm:pt>
    <dgm:pt modelId="{0E828604-37FE-4DF1-8CC6-D441E8B80AAF}" type="parTrans" cxnId="{098F7EFC-3348-428A-89B3-D9E1E2242F1D}">
      <dgm:prSet/>
      <dgm:spPr>
        <a:ln w="28575">
          <a:solidFill>
            <a:schemeClr val="accent5">
              <a:lumMod val="75000"/>
            </a:schemeClr>
          </a:solidFill>
        </a:ln>
      </dgm:spPr>
      <dgm:t>
        <a:bodyPr/>
        <a:lstStyle/>
        <a:p>
          <a:endParaRPr lang="es-ES"/>
        </a:p>
      </dgm:t>
    </dgm:pt>
    <dgm:pt modelId="{5445F1CA-1FE3-41F7-96E6-03D4950B3423}" type="sibTrans" cxnId="{098F7EFC-3348-428A-89B3-D9E1E2242F1D}">
      <dgm:prSet/>
      <dgm:spPr/>
      <dgm:t>
        <a:bodyPr/>
        <a:lstStyle/>
        <a:p>
          <a:endParaRPr lang="es-ES"/>
        </a:p>
      </dgm:t>
    </dgm:pt>
    <dgm:pt modelId="{81091CE3-2E24-4D81-B40A-7A929234FCA9}">
      <dgm:prSet phldrT="[Texto]"/>
      <dgm:spPr>
        <a:solidFill>
          <a:schemeClr val="accent2">
            <a:lumMod val="40000"/>
            <a:lumOff val="60000"/>
          </a:schemeClr>
        </a:solidFill>
      </dgm:spPr>
      <dgm:t>
        <a:bodyPr/>
        <a:lstStyle/>
        <a:p>
          <a:r>
            <a:rPr lang="es-ES" dirty="0"/>
            <a:t>AL INICIO DE LA INSTRUCCIÓN</a:t>
          </a:r>
        </a:p>
      </dgm:t>
    </dgm:pt>
    <dgm:pt modelId="{998AB2F4-5B89-44AE-BA52-536E622CA95A}" type="parTrans" cxnId="{BFF3770A-7C0A-4B29-81D7-D9CB89222C10}">
      <dgm:prSet/>
      <dgm:spPr>
        <a:ln w="28575">
          <a:solidFill>
            <a:schemeClr val="accent2">
              <a:lumMod val="60000"/>
              <a:lumOff val="40000"/>
            </a:schemeClr>
          </a:solidFill>
        </a:ln>
      </dgm:spPr>
      <dgm:t>
        <a:bodyPr/>
        <a:lstStyle/>
        <a:p>
          <a:endParaRPr lang="es-ES"/>
        </a:p>
      </dgm:t>
    </dgm:pt>
    <dgm:pt modelId="{DC6E142C-5428-442F-8DFD-BE9F37B0C13C}" type="sibTrans" cxnId="{BFF3770A-7C0A-4B29-81D7-D9CB89222C10}">
      <dgm:prSet/>
      <dgm:spPr/>
      <dgm:t>
        <a:bodyPr/>
        <a:lstStyle/>
        <a:p>
          <a:endParaRPr lang="es-ES"/>
        </a:p>
      </dgm:t>
    </dgm:pt>
    <dgm:pt modelId="{A79BBFA4-7E20-4855-BF41-7DF000500EE6}">
      <dgm:prSet phldrT="[Texto]"/>
      <dgm:spPr>
        <a:solidFill>
          <a:schemeClr val="accent2">
            <a:lumMod val="40000"/>
            <a:lumOff val="60000"/>
          </a:schemeClr>
        </a:solidFill>
      </dgm:spPr>
      <dgm:t>
        <a:bodyPr/>
        <a:lstStyle/>
        <a:p>
          <a:r>
            <a:rPr lang="es-ES" dirty="0"/>
            <a:t>EVALUACIÓN DEL ALUMNADO</a:t>
          </a:r>
        </a:p>
      </dgm:t>
    </dgm:pt>
    <dgm:pt modelId="{E27A22B9-0C72-4C94-9CA8-5529800A5D19}" type="parTrans" cxnId="{187E390B-D066-4760-BBF6-B37F057A9CDC}">
      <dgm:prSet/>
      <dgm:spPr>
        <a:ln w="28575">
          <a:solidFill>
            <a:schemeClr val="accent2">
              <a:lumMod val="60000"/>
              <a:lumOff val="40000"/>
            </a:schemeClr>
          </a:solidFill>
        </a:ln>
      </dgm:spPr>
      <dgm:t>
        <a:bodyPr/>
        <a:lstStyle/>
        <a:p>
          <a:endParaRPr lang="es-ES"/>
        </a:p>
      </dgm:t>
    </dgm:pt>
    <dgm:pt modelId="{0CDF4DB1-B5EF-4B23-9C21-3A95AE460148}" type="sibTrans" cxnId="{187E390B-D066-4760-BBF6-B37F057A9CDC}">
      <dgm:prSet/>
      <dgm:spPr/>
      <dgm:t>
        <a:bodyPr/>
        <a:lstStyle/>
        <a:p>
          <a:endParaRPr lang="es-ES"/>
        </a:p>
      </dgm:t>
    </dgm:pt>
    <dgm:pt modelId="{FE36A058-5AB8-47AA-A593-7D2714D68E2C}">
      <dgm:prSet phldrT="[Texto]"/>
      <dgm:spPr/>
      <dgm:t>
        <a:bodyPr/>
        <a:lstStyle/>
        <a:p>
          <a:r>
            <a:rPr lang="es-ES" dirty="0"/>
            <a:t>DISEÑO DE CURRICULUM E INSTRUCCIÓN</a:t>
          </a:r>
        </a:p>
      </dgm:t>
    </dgm:pt>
    <dgm:pt modelId="{E6AB0C74-7933-4503-B5EB-9AD7A244BDCD}" type="parTrans" cxnId="{B12D2988-B580-4A15-861E-0D62ADD97E90}">
      <dgm:prSet/>
      <dgm:spPr>
        <a:ln w="28575">
          <a:solidFill>
            <a:schemeClr val="accent5">
              <a:lumMod val="75000"/>
            </a:schemeClr>
          </a:solidFill>
        </a:ln>
      </dgm:spPr>
      <dgm:t>
        <a:bodyPr/>
        <a:lstStyle/>
        <a:p>
          <a:endParaRPr lang="es-ES"/>
        </a:p>
      </dgm:t>
    </dgm:pt>
    <dgm:pt modelId="{9E186565-0F96-4206-9CF0-E4915AA24736}" type="sibTrans" cxnId="{B12D2988-B580-4A15-861E-0D62ADD97E90}">
      <dgm:prSet/>
      <dgm:spPr/>
      <dgm:t>
        <a:bodyPr/>
        <a:lstStyle/>
        <a:p>
          <a:endParaRPr lang="es-ES"/>
        </a:p>
      </dgm:t>
    </dgm:pt>
    <dgm:pt modelId="{C2F89806-5228-4244-8F85-CDC02F84DECE}">
      <dgm:prSet phldrT="[Texto]"/>
      <dgm:spPr>
        <a:solidFill>
          <a:schemeClr val="accent2">
            <a:lumMod val="40000"/>
            <a:lumOff val="60000"/>
          </a:schemeClr>
        </a:solidFill>
      </dgm:spPr>
      <dgm:t>
        <a:bodyPr/>
        <a:lstStyle/>
        <a:p>
          <a:r>
            <a:rPr lang="es-ES" dirty="0"/>
            <a:t>ELABORACIÓN DE MATERIAL DIDÁCTICO</a:t>
          </a:r>
        </a:p>
      </dgm:t>
    </dgm:pt>
    <dgm:pt modelId="{17C55579-B65B-4E7F-8AAB-AB590CE9C28C}" type="parTrans" cxnId="{ED84456C-4BFC-467E-AC23-ED030868A28D}">
      <dgm:prSet/>
      <dgm:spPr>
        <a:ln w="28575">
          <a:solidFill>
            <a:schemeClr val="accent2">
              <a:lumMod val="60000"/>
              <a:lumOff val="40000"/>
            </a:schemeClr>
          </a:solidFill>
        </a:ln>
      </dgm:spPr>
      <dgm:t>
        <a:bodyPr/>
        <a:lstStyle/>
        <a:p>
          <a:endParaRPr lang="es-ES"/>
        </a:p>
      </dgm:t>
    </dgm:pt>
    <dgm:pt modelId="{76A10DFD-E335-4879-A96F-BFD9C0EFFF50}" type="sibTrans" cxnId="{ED84456C-4BFC-467E-AC23-ED030868A28D}">
      <dgm:prSet/>
      <dgm:spPr/>
      <dgm:t>
        <a:bodyPr/>
        <a:lstStyle/>
        <a:p>
          <a:endParaRPr lang="es-ES"/>
        </a:p>
      </dgm:t>
    </dgm:pt>
    <dgm:pt modelId="{024B19A4-24CB-4F35-B9E1-8ACEAF596316}" type="pres">
      <dgm:prSet presAssocID="{A1C5C91C-B289-4810-8A96-7F38318BBED8}" presName="diagram" presStyleCnt="0">
        <dgm:presLayoutVars>
          <dgm:chPref val="1"/>
          <dgm:dir/>
          <dgm:animOne val="branch"/>
          <dgm:animLvl val="lvl"/>
          <dgm:resizeHandles val="exact"/>
        </dgm:presLayoutVars>
      </dgm:prSet>
      <dgm:spPr/>
    </dgm:pt>
    <dgm:pt modelId="{5D1A856F-7EE9-4D30-88C6-F0BE870ED72B}" type="pres">
      <dgm:prSet presAssocID="{AE7C2BD8-27B5-4211-B38E-D965A9C98F53}" presName="root1" presStyleCnt="0"/>
      <dgm:spPr/>
    </dgm:pt>
    <dgm:pt modelId="{ADC6E963-0DA0-44F7-837A-C1B0FA3B34C3}" type="pres">
      <dgm:prSet presAssocID="{AE7C2BD8-27B5-4211-B38E-D965A9C98F53}" presName="LevelOneTextNode" presStyleLbl="node0" presStyleIdx="0" presStyleCnt="1">
        <dgm:presLayoutVars>
          <dgm:chPref val="3"/>
        </dgm:presLayoutVars>
      </dgm:prSet>
      <dgm:spPr/>
    </dgm:pt>
    <dgm:pt modelId="{E89BE367-68CE-44A9-91B1-D55DACB614C5}" type="pres">
      <dgm:prSet presAssocID="{AE7C2BD8-27B5-4211-B38E-D965A9C98F53}" presName="level2hierChild" presStyleCnt="0"/>
      <dgm:spPr/>
    </dgm:pt>
    <dgm:pt modelId="{A6F84AB5-615E-4ACD-92F7-8EFE8C0FA9D4}" type="pres">
      <dgm:prSet presAssocID="{0E828604-37FE-4DF1-8CC6-D441E8B80AAF}" presName="conn2-1" presStyleLbl="parChTrans1D2" presStyleIdx="0" presStyleCnt="2"/>
      <dgm:spPr/>
    </dgm:pt>
    <dgm:pt modelId="{027E4126-AD7B-4D6C-A067-9AEB58F39A93}" type="pres">
      <dgm:prSet presAssocID="{0E828604-37FE-4DF1-8CC6-D441E8B80AAF}" presName="connTx" presStyleLbl="parChTrans1D2" presStyleIdx="0" presStyleCnt="2"/>
      <dgm:spPr/>
    </dgm:pt>
    <dgm:pt modelId="{77FC6FBE-6EBC-4EAE-8EDE-7128A8BEF728}" type="pres">
      <dgm:prSet presAssocID="{EB49DFA6-3533-4155-AC42-6D3D4ADB3AF1}" presName="root2" presStyleCnt="0"/>
      <dgm:spPr/>
    </dgm:pt>
    <dgm:pt modelId="{BEA9752D-6617-4D05-B6CB-58925C61AE64}" type="pres">
      <dgm:prSet presAssocID="{EB49DFA6-3533-4155-AC42-6D3D4ADB3AF1}" presName="LevelTwoTextNode" presStyleLbl="node2" presStyleIdx="0" presStyleCnt="2">
        <dgm:presLayoutVars>
          <dgm:chPref val="3"/>
        </dgm:presLayoutVars>
      </dgm:prSet>
      <dgm:spPr/>
    </dgm:pt>
    <dgm:pt modelId="{5D8F88C2-34DE-4866-A2C8-78A2B5A5556D}" type="pres">
      <dgm:prSet presAssocID="{EB49DFA6-3533-4155-AC42-6D3D4ADB3AF1}" presName="level3hierChild" presStyleCnt="0"/>
      <dgm:spPr/>
    </dgm:pt>
    <dgm:pt modelId="{B7337C06-B477-49FA-8474-DC8D0E95F0F2}" type="pres">
      <dgm:prSet presAssocID="{998AB2F4-5B89-44AE-BA52-536E622CA95A}" presName="conn2-1" presStyleLbl="parChTrans1D3" presStyleIdx="0" presStyleCnt="3"/>
      <dgm:spPr/>
    </dgm:pt>
    <dgm:pt modelId="{6231150F-2FB0-43F1-AF77-6BF99F343B35}" type="pres">
      <dgm:prSet presAssocID="{998AB2F4-5B89-44AE-BA52-536E622CA95A}" presName="connTx" presStyleLbl="parChTrans1D3" presStyleIdx="0" presStyleCnt="3"/>
      <dgm:spPr/>
    </dgm:pt>
    <dgm:pt modelId="{BEA4E323-B8B6-455C-A46B-D68EA9DF9EA2}" type="pres">
      <dgm:prSet presAssocID="{81091CE3-2E24-4D81-B40A-7A929234FCA9}" presName="root2" presStyleCnt="0"/>
      <dgm:spPr/>
    </dgm:pt>
    <dgm:pt modelId="{ACB6034E-A106-4A6E-BAF9-BDEEA06DC231}" type="pres">
      <dgm:prSet presAssocID="{81091CE3-2E24-4D81-B40A-7A929234FCA9}" presName="LevelTwoTextNode" presStyleLbl="node3" presStyleIdx="0" presStyleCnt="3">
        <dgm:presLayoutVars>
          <dgm:chPref val="3"/>
        </dgm:presLayoutVars>
      </dgm:prSet>
      <dgm:spPr/>
    </dgm:pt>
    <dgm:pt modelId="{71409870-AFFA-462D-BE04-B2F215320BD3}" type="pres">
      <dgm:prSet presAssocID="{81091CE3-2E24-4D81-B40A-7A929234FCA9}" presName="level3hierChild" presStyleCnt="0"/>
      <dgm:spPr/>
    </dgm:pt>
    <dgm:pt modelId="{39742936-C902-476B-9ABA-2A6F726232AC}" type="pres">
      <dgm:prSet presAssocID="{E27A22B9-0C72-4C94-9CA8-5529800A5D19}" presName="conn2-1" presStyleLbl="parChTrans1D3" presStyleIdx="1" presStyleCnt="3"/>
      <dgm:spPr/>
    </dgm:pt>
    <dgm:pt modelId="{74C2AD4F-000F-49F0-B8A6-E3159EBD8865}" type="pres">
      <dgm:prSet presAssocID="{E27A22B9-0C72-4C94-9CA8-5529800A5D19}" presName="connTx" presStyleLbl="parChTrans1D3" presStyleIdx="1" presStyleCnt="3"/>
      <dgm:spPr/>
    </dgm:pt>
    <dgm:pt modelId="{6A46707D-DE13-426D-B48B-370C186CEB6E}" type="pres">
      <dgm:prSet presAssocID="{A79BBFA4-7E20-4855-BF41-7DF000500EE6}" presName="root2" presStyleCnt="0"/>
      <dgm:spPr/>
    </dgm:pt>
    <dgm:pt modelId="{70C64ACA-E239-4FCA-8D45-6EEAFA2CCCA9}" type="pres">
      <dgm:prSet presAssocID="{A79BBFA4-7E20-4855-BF41-7DF000500EE6}" presName="LevelTwoTextNode" presStyleLbl="node3" presStyleIdx="1" presStyleCnt="3">
        <dgm:presLayoutVars>
          <dgm:chPref val="3"/>
        </dgm:presLayoutVars>
      </dgm:prSet>
      <dgm:spPr/>
    </dgm:pt>
    <dgm:pt modelId="{65D18F49-B405-4EB5-AF7E-77E74050C173}" type="pres">
      <dgm:prSet presAssocID="{A79BBFA4-7E20-4855-BF41-7DF000500EE6}" presName="level3hierChild" presStyleCnt="0"/>
      <dgm:spPr/>
    </dgm:pt>
    <dgm:pt modelId="{984FDAD8-64C3-463F-ABEB-33355A5028D0}" type="pres">
      <dgm:prSet presAssocID="{E6AB0C74-7933-4503-B5EB-9AD7A244BDCD}" presName="conn2-1" presStyleLbl="parChTrans1D2" presStyleIdx="1" presStyleCnt="2"/>
      <dgm:spPr/>
    </dgm:pt>
    <dgm:pt modelId="{8AEC332F-D261-44B8-9645-EBA8CCA16133}" type="pres">
      <dgm:prSet presAssocID="{E6AB0C74-7933-4503-B5EB-9AD7A244BDCD}" presName="connTx" presStyleLbl="parChTrans1D2" presStyleIdx="1" presStyleCnt="2"/>
      <dgm:spPr/>
    </dgm:pt>
    <dgm:pt modelId="{68D10DDA-B93E-4ADE-9942-F29A08192AA7}" type="pres">
      <dgm:prSet presAssocID="{FE36A058-5AB8-47AA-A593-7D2714D68E2C}" presName="root2" presStyleCnt="0"/>
      <dgm:spPr/>
    </dgm:pt>
    <dgm:pt modelId="{3B049193-913A-4FCD-A4EE-45B01CC7B365}" type="pres">
      <dgm:prSet presAssocID="{FE36A058-5AB8-47AA-A593-7D2714D68E2C}" presName="LevelTwoTextNode" presStyleLbl="node2" presStyleIdx="1" presStyleCnt="2">
        <dgm:presLayoutVars>
          <dgm:chPref val="3"/>
        </dgm:presLayoutVars>
      </dgm:prSet>
      <dgm:spPr/>
    </dgm:pt>
    <dgm:pt modelId="{A2ED8415-B76A-4057-9B3A-1CBF06F32678}" type="pres">
      <dgm:prSet presAssocID="{FE36A058-5AB8-47AA-A593-7D2714D68E2C}" presName="level3hierChild" presStyleCnt="0"/>
      <dgm:spPr/>
    </dgm:pt>
    <dgm:pt modelId="{C8E47D0D-2AC2-4FCD-9341-EEE4C813FF09}" type="pres">
      <dgm:prSet presAssocID="{17C55579-B65B-4E7F-8AAB-AB590CE9C28C}" presName="conn2-1" presStyleLbl="parChTrans1D3" presStyleIdx="2" presStyleCnt="3"/>
      <dgm:spPr/>
    </dgm:pt>
    <dgm:pt modelId="{67D6BF33-9EBB-4711-A3D8-5D8BE03054B6}" type="pres">
      <dgm:prSet presAssocID="{17C55579-B65B-4E7F-8AAB-AB590CE9C28C}" presName="connTx" presStyleLbl="parChTrans1D3" presStyleIdx="2" presStyleCnt="3"/>
      <dgm:spPr/>
    </dgm:pt>
    <dgm:pt modelId="{17B33537-62BA-44CA-8BE1-51221FC429CE}" type="pres">
      <dgm:prSet presAssocID="{C2F89806-5228-4244-8F85-CDC02F84DECE}" presName="root2" presStyleCnt="0"/>
      <dgm:spPr/>
    </dgm:pt>
    <dgm:pt modelId="{537891CD-D3F2-49D8-96B1-FA16968BD1B3}" type="pres">
      <dgm:prSet presAssocID="{C2F89806-5228-4244-8F85-CDC02F84DECE}" presName="LevelTwoTextNode" presStyleLbl="node3" presStyleIdx="2" presStyleCnt="3">
        <dgm:presLayoutVars>
          <dgm:chPref val="3"/>
        </dgm:presLayoutVars>
      </dgm:prSet>
      <dgm:spPr/>
    </dgm:pt>
    <dgm:pt modelId="{87D7E0B8-F175-428A-86B4-19ADC1EDE777}" type="pres">
      <dgm:prSet presAssocID="{C2F89806-5228-4244-8F85-CDC02F84DECE}" presName="level3hierChild" presStyleCnt="0"/>
      <dgm:spPr/>
    </dgm:pt>
  </dgm:ptLst>
  <dgm:cxnLst>
    <dgm:cxn modelId="{BFF3770A-7C0A-4B29-81D7-D9CB89222C10}" srcId="{EB49DFA6-3533-4155-AC42-6D3D4ADB3AF1}" destId="{81091CE3-2E24-4D81-B40A-7A929234FCA9}" srcOrd="0" destOrd="0" parTransId="{998AB2F4-5B89-44AE-BA52-536E622CA95A}" sibTransId="{DC6E142C-5428-442F-8DFD-BE9F37B0C13C}"/>
    <dgm:cxn modelId="{187E390B-D066-4760-BBF6-B37F057A9CDC}" srcId="{EB49DFA6-3533-4155-AC42-6D3D4ADB3AF1}" destId="{A79BBFA4-7E20-4855-BF41-7DF000500EE6}" srcOrd="1" destOrd="0" parTransId="{E27A22B9-0C72-4C94-9CA8-5529800A5D19}" sibTransId="{0CDF4DB1-B5EF-4B23-9C21-3A95AE460148}"/>
    <dgm:cxn modelId="{150D2132-B89B-45E1-97FC-8D48C81609E3}" type="presOf" srcId="{81091CE3-2E24-4D81-B40A-7A929234FCA9}" destId="{ACB6034E-A106-4A6E-BAF9-BDEEA06DC231}" srcOrd="0" destOrd="0" presId="urn:microsoft.com/office/officeart/2005/8/layout/hierarchy2"/>
    <dgm:cxn modelId="{9713B63E-E62D-4335-8FF6-22135BDE035B}" type="presOf" srcId="{AE7C2BD8-27B5-4211-B38E-D965A9C98F53}" destId="{ADC6E963-0DA0-44F7-837A-C1B0FA3B34C3}" srcOrd="0" destOrd="0" presId="urn:microsoft.com/office/officeart/2005/8/layout/hierarchy2"/>
    <dgm:cxn modelId="{D0C39B40-E12F-4826-B632-CE36EEF071E3}" srcId="{A1C5C91C-B289-4810-8A96-7F38318BBED8}" destId="{AE7C2BD8-27B5-4211-B38E-D965A9C98F53}" srcOrd="0" destOrd="0" parTransId="{91F7BFF2-72D6-434A-84F0-0237C8496F26}" sibTransId="{09ED34E1-4371-4C93-857F-24D688C26D8D}"/>
    <dgm:cxn modelId="{FF3E4B5B-09B6-45E0-82FD-CDB48B593DCB}" type="presOf" srcId="{998AB2F4-5B89-44AE-BA52-536E622CA95A}" destId="{B7337C06-B477-49FA-8474-DC8D0E95F0F2}" srcOrd="0" destOrd="0" presId="urn:microsoft.com/office/officeart/2005/8/layout/hierarchy2"/>
    <dgm:cxn modelId="{5FB70243-69E0-4F61-AB2F-34EFCA32F6FB}" type="presOf" srcId="{E6AB0C74-7933-4503-B5EB-9AD7A244BDCD}" destId="{984FDAD8-64C3-463F-ABEB-33355A5028D0}" srcOrd="0" destOrd="0" presId="urn:microsoft.com/office/officeart/2005/8/layout/hierarchy2"/>
    <dgm:cxn modelId="{E3930365-425D-441F-AD91-88358A8F833A}" type="presOf" srcId="{EB49DFA6-3533-4155-AC42-6D3D4ADB3AF1}" destId="{BEA9752D-6617-4D05-B6CB-58925C61AE64}" srcOrd="0" destOrd="0" presId="urn:microsoft.com/office/officeart/2005/8/layout/hierarchy2"/>
    <dgm:cxn modelId="{ED84456C-4BFC-467E-AC23-ED030868A28D}" srcId="{FE36A058-5AB8-47AA-A593-7D2714D68E2C}" destId="{C2F89806-5228-4244-8F85-CDC02F84DECE}" srcOrd="0" destOrd="0" parTransId="{17C55579-B65B-4E7F-8AAB-AB590CE9C28C}" sibTransId="{76A10DFD-E335-4879-A96F-BFD9C0EFFF50}"/>
    <dgm:cxn modelId="{3D49B070-F8CE-447C-86C6-63DD3029D53F}" type="presOf" srcId="{17C55579-B65B-4E7F-8AAB-AB590CE9C28C}" destId="{C8E47D0D-2AC2-4FCD-9341-EEE4C813FF09}" srcOrd="0" destOrd="0" presId="urn:microsoft.com/office/officeart/2005/8/layout/hierarchy2"/>
    <dgm:cxn modelId="{39313A52-478A-42FC-AB52-B953B6323AB9}" type="presOf" srcId="{FE36A058-5AB8-47AA-A593-7D2714D68E2C}" destId="{3B049193-913A-4FCD-A4EE-45B01CC7B365}" srcOrd="0" destOrd="0" presId="urn:microsoft.com/office/officeart/2005/8/layout/hierarchy2"/>
    <dgm:cxn modelId="{D4F07F73-9008-4E54-B8DB-B648AE128958}" type="presOf" srcId="{A1C5C91C-B289-4810-8A96-7F38318BBED8}" destId="{024B19A4-24CB-4F35-B9E1-8ACEAF596316}" srcOrd="0" destOrd="0" presId="urn:microsoft.com/office/officeart/2005/8/layout/hierarchy2"/>
    <dgm:cxn modelId="{C421A059-F094-473F-8E72-4A1F063743A4}" type="presOf" srcId="{998AB2F4-5B89-44AE-BA52-536E622CA95A}" destId="{6231150F-2FB0-43F1-AF77-6BF99F343B35}" srcOrd="1" destOrd="0" presId="urn:microsoft.com/office/officeart/2005/8/layout/hierarchy2"/>
    <dgm:cxn modelId="{B12D2988-B580-4A15-861E-0D62ADD97E90}" srcId="{AE7C2BD8-27B5-4211-B38E-D965A9C98F53}" destId="{FE36A058-5AB8-47AA-A593-7D2714D68E2C}" srcOrd="1" destOrd="0" parTransId="{E6AB0C74-7933-4503-B5EB-9AD7A244BDCD}" sibTransId="{9E186565-0F96-4206-9CF0-E4915AA24736}"/>
    <dgm:cxn modelId="{9960308E-59E5-44D5-866B-5317C82DA8C9}" type="presOf" srcId="{C2F89806-5228-4244-8F85-CDC02F84DECE}" destId="{537891CD-D3F2-49D8-96B1-FA16968BD1B3}" srcOrd="0" destOrd="0" presId="urn:microsoft.com/office/officeart/2005/8/layout/hierarchy2"/>
    <dgm:cxn modelId="{F15C12A0-746E-44EF-8086-488113D77A3F}" type="presOf" srcId="{E27A22B9-0C72-4C94-9CA8-5529800A5D19}" destId="{74C2AD4F-000F-49F0-B8A6-E3159EBD8865}" srcOrd="1" destOrd="0" presId="urn:microsoft.com/office/officeart/2005/8/layout/hierarchy2"/>
    <dgm:cxn modelId="{7A36D4A3-0EBE-4F14-80BE-19443C5E8421}" type="presOf" srcId="{A79BBFA4-7E20-4855-BF41-7DF000500EE6}" destId="{70C64ACA-E239-4FCA-8D45-6EEAFA2CCCA9}" srcOrd="0" destOrd="0" presId="urn:microsoft.com/office/officeart/2005/8/layout/hierarchy2"/>
    <dgm:cxn modelId="{41D7ABA6-0DB2-4401-B563-B4534457FF94}" type="presOf" srcId="{17C55579-B65B-4E7F-8AAB-AB590CE9C28C}" destId="{67D6BF33-9EBB-4711-A3D8-5D8BE03054B6}" srcOrd="1" destOrd="0" presId="urn:microsoft.com/office/officeart/2005/8/layout/hierarchy2"/>
    <dgm:cxn modelId="{DA90DACD-7B38-4BBF-A85F-97729992E87A}" type="presOf" srcId="{0E828604-37FE-4DF1-8CC6-D441E8B80AAF}" destId="{A6F84AB5-615E-4ACD-92F7-8EFE8C0FA9D4}" srcOrd="0" destOrd="0" presId="urn:microsoft.com/office/officeart/2005/8/layout/hierarchy2"/>
    <dgm:cxn modelId="{12EB3ECE-AF0E-4031-A455-89E80849E006}" type="presOf" srcId="{0E828604-37FE-4DF1-8CC6-D441E8B80AAF}" destId="{027E4126-AD7B-4D6C-A067-9AEB58F39A93}" srcOrd="1" destOrd="0" presId="urn:microsoft.com/office/officeart/2005/8/layout/hierarchy2"/>
    <dgm:cxn modelId="{3FEB1DD1-0586-4348-966F-592229D69772}" type="presOf" srcId="{E6AB0C74-7933-4503-B5EB-9AD7A244BDCD}" destId="{8AEC332F-D261-44B8-9645-EBA8CCA16133}" srcOrd="1" destOrd="0" presId="urn:microsoft.com/office/officeart/2005/8/layout/hierarchy2"/>
    <dgm:cxn modelId="{1C59DFF4-C10F-4A95-B27E-C74916CA48B3}" type="presOf" srcId="{E27A22B9-0C72-4C94-9CA8-5529800A5D19}" destId="{39742936-C902-476B-9ABA-2A6F726232AC}" srcOrd="0" destOrd="0" presId="urn:microsoft.com/office/officeart/2005/8/layout/hierarchy2"/>
    <dgm:cxn modelId="{098F7EFC-3348-428A-89B3-D9E1E2242F1D}" srcId="{AE7C2BD8-27B5-4211-B38E-D965A9C98F53}" destId="{EB49DFA6-3533-4155-AC42-6D3D4ADB3AF1}" srcOrd="0" destOrd="0" parTransId="{0E828604-37FE-4DF1-8CC6-D441E8B80AAF}" sibTransId="{5445F1CA-1FE3-41F7-96E6-03D4950B3423}"/>
    <dgm:cxn modelId="{CAE36EBE-DD62-4B62-9182-C533C512F2B2}" type="presParOf" srcId="{024B19A4-24CB-4F35-B9E1-8ACEAF596316}" destId="{5D1A856F-7EE9-4D30-88C6-F0BE870ED72B}" srcOrd="0" destOrd="0" presId="urn:microsoft.com/office/officeart/2005/8/layout/hierarchy2"/>
    <dgm:cxn modelId="{9F6F1A75-A306-45EC-A9AF-BD58B47A60A6}" type="presParOf" srcId="{5D1A856F-7EE9-4D30-88C6-F0BE870ED72B}" destId="{ADC6E963-0DA0-44F7-837A-C1B0FA3B34C3}" srcOrd="0" destOrd="0" presId="urn:microsoft.com/office/officeart/2005/8/layout/hierarchy2"/>
    <dgm:cxn modelId="{EA9B093E-3729-470F-8AAE-1586F4600DFA}" type="presParOf" srcId="{5D1A856F-7EE9-4D30-88C6-F0BE870ED72B}" destId="{E89BE367-68CE-44A9-91B1-D55DACB614C5}" srcOrd="1" destOrd="0" presId="urn:microsoft.com/office/officeart/2005/8/layout/hierarchy2"/>
    <dgm:cxn modelId="{1DA8AFC4-FD4C-4CB7-8C1E-5AB9950DD17F}" type="presParOf" srcId="{E89BE367-68CE-44A9-91B1-D55DACB614C5}" destId="{A6F84AB5-615E-4ACD-92F7-8EFE8C0FA9D4}" srcOrd="0" destOrd="0" presId="urn:microsoft.com/office/officeart/2005/8/layout/hierarchy2"/>
    <dgm:cxn modelId="{F4216E6E-5F63-410D-9484-D56F8E7FEF2D}" type="presParOf" srcId="{A6F84AB5-615E-4ACD-92F7-8EFE8C0FA9D4}" destId="{027E4126-AD7B-4D6C-A067-9AEB58F39A93}" srcOrd="0" destOrd="0" presId="urn:microsoft.com/office/officeart/2005/8/layout/hierarchy2"/>
    <dgm:cxn modelId="{DAF83CE8-A2F8-4755-8683-B27DF2215D35}" type="presParOf" srcId="{E89BE367-68CE-44A9-91B1-D55DACB614C5}" destId="{77FC6FBE-6EBC-4EAE-8EDE-7128A8BEF728}" srcOrd="1" destOrd="0" presId="urn:microsoft.com/office/officeart/2005/8/layout/hierarchy2"/>
    <dgm:cxn modelId="{6E671BC7-1898-4192-8372-B52F1C799CF9}" type="presParOf" srcId="{77FC6FBE-6EBC-4EAE-8EDE-7128A8BEF728}" destId="{BEA9752D-6617-4D05-B6CB-58925C61AE64}" srcOrd="0" destOrd="0" presId="urn:microsoft.com/office/officeart/2005/8/layout/hierarchy2"/>
    <dgm:cxn modelId="{48698926-E028-4EAE-B091-EE51F11E3BC0}" type="presParOf" srcId="{77FC6FBE-6EBC-4EAE-8EDE-7128A8BEF728}" destId="{5D8F88C2-34DE-4866-A2C8-78A2B5A5556D}" srcOrd="1" destOrd="0" presId="urn:microsoft.com/office/officeart/2005/8/layout/hierarchy2"/>
    <dgm:cxn modelId="{A0B590FF-7A6A-435A-923A-1698E00128E8}" type="presParOf" srcId="{5D8F88C2-34DE-4866-A2C8-78A2B5A5556D}" destId="{B7337C06-B477-49FA-8474-DC8D0E95F0F2}" srcOrd="0" destOrd="0" presId="urn:microsoft.com/office/officeart/2005/8/layout/hierarchy2"/>
    <dgm:cxn modelId="{2AC5E7E2-3D40-470E-B8A4-3967879A48FB}" type="presParOf" srcId="{B7337C06-B477-49FA-8474-DC8D0E95F0F2}" destId="{6231150F-2FB0-43F1-AF77-6BF99F343B35}" srcOrd="0" destOrd="0" presId="urn:microsoft.com/office/officeart/2005/8/layout/hierarchy2"/>
    <dgm:cxn modelId="{CA142A47-E912-4A24-905B-88EF54CC2B36}" type="presParOf" srcId="{5D8F88C2-34DE-4866-A2C8-78A2B5A5556D}" destId="{BEA4E323-B8B6-455C-A46B-D68EA9DF9EA2}" srcOrd="1" destOrd="0" presId="urn:microsoft.com/office/officeart/2005/8/layout/hierarchy2"/>
    <dgm:cxn modelId="{9D0DCC27-4250-4B6A-BEB5-9CA6A9565883}" type="presParOf" srcId="{BEA4E323-B8B6-455C-A46B-D68EA9DF9EA2}" destId="{ACB6034E-A106-4A6E-BAF9-BDEEA06DC231}" srcOrd="0" destOrd="0" presId="urn:microsoft.com/office/officeart/2005/8/layout/hierarchy2"/>
    <dgm:cxn modelId="{24641239-0B5B-4081-970B-4AC4743B3C51}" type="presParOf" srcId="{BEA4E323-B8B6-455C-A46B-D68EA9DF9EA2}" destId="{71409870-AFFA-462D-BE04-B2F215320BD3}" srcOrd="1" destOrd="0" presId="urn:microsoft.com/office/officeart/2005/8/layout/hierarchy2"/>
    <dgm:cxn modelId="{B1E3F0C9-F46C-44EF-8DD2-6605A8056CB0}" type="presParOf" srcId="{5D8F88C2-34DE-4866-A2C8-78A2B5A5556D}" destId="{39742936-C902-476B-9ABA-2A6F726232AC}" srcOrd="2" destOrd="0" presId="urn:microsoft.com/office/officeart/2005/8/layout/hierarchy2"/>
    <dgm:cxn modelId="{0CD19613-5AD9-4CE4-BF67-0168097F4383}" type="presParOf" srcId="{39742936-C902-476B-9ABA-2A6F726232AC}" destId="{74C2AD4F-000F-49F0-B8A6-E3159EBD8865}" srcOrd="0" destOrd="0" presId="urn:microsoft.com/office/officeart/2005/8/layout/hierarchy2"/>
    <dgm:cxn modelId="{9A823DDE-05B4-42FD-8C80-CB5FE48A3937}" type="presParOf" srcId="{5D8F88C2-34DE-4866-A2C8-78A2B5A5556D}" destId="{6A46707D-DE13-426D-B48B-370C186CEB6E}" srcOrd="3" destOrd="0" presId="urn:microsoft.com/office/officeart/2005/8/layout/hierarchy2"/>
    <dgm:cxn modelId="{A8FCBEE2-86C1-4F5E-AE16-4B5925AC399A}" type="presParOf" srcId="{6A46707D-DE13-426D-B48B-370C186CEB6E}" destId="{70C64ACA-E239-4FCA-8D45-6EEAFA2CCCA9}" srcOrd="0" destOrd="0" presId="urn:microsoft.com/office/officeart/2005/8/layout/hierarchy2"/>
    <dgm:cxn modelId="{33D3A560-8ECA-48A3-ABC2-10740ED9A32C}" type="presParOf" srcId="{6A46707D-DE13-426D-B48B-370C186CEB6E}" destId="{65D18F49-B405-4EB5-AF7E-77E74050C173}" srcOrd="1" destOrd="0" presId="urn:microsoft.com/office/officeart/2005/8/layout/hierarchy2"/>
    <dgm:cxn modelId="{C75FCED0-BD9C-48B1-B1D5-3FB151BCB88A}" type="presParOf" srcId="{E89BE367-68CE-44A9-91B1-D55DACB614C5}" destId="{984FDAD8-64C3-463F-ABEB-33355A5028D0}" srcOrd="2" destOrd="0" presId="urn:microsoft.com/office/officeart/2005/8/layout/hierarchy2"/>
    <dgm:cxn modelId="{EAE57431-602D-4749-9DD4-1613A8F36E78}" type="presParOf" srcId="{984FDAD8-64C3-463F-ABEB-33355A5028D0}" destId="{8AEC332F-D261-44B8-9645-EBA8CCA16133}" srcOrd="0" destOrd="0" presId="urn:microsoft.com/office/officeart/2005/8/layout/hierarchy2"/>
    <dgm:cxn modelId="{DA7C7A14-4C7D-48CD-8BDF-9D7A4BF6433E}" type="presParOf" srcId="{E89BE367-68CE-44A9-91B1-D55DACB614C5}" destId="{68D10DDA-B93E-4ADE-9942-F29A08192AA7}" srcOrd="3" destOrd="0" presId="urn:microsoft.com/office/officeart/2005/8/layout/hierarchy2"/>
    <dgm:cxn modelId="{34100071-5F7A-4CA0-9CFF-25FB5DF84F09}" type="presParOf" srcId="{68D10DDA-B93E-4ADE-9942-F29A08192AA7}" destId="{3B049193-913A-4FCD-A4EE-45B01CC7B365}" srcOrd="0" destOrd="0" presId="urn:microsoft.com/office/officeart/2005/8/layout/hierarchy2"/>
    <dgm:cxn modelId="{23D3999E-14D5-4621-B641-7E8C46757F0F}" type="presParOf" srcId="{68D10DDA-B93E-4ADE-9942-F29A08192AA7}" destId="{A2ED8415-B76A-4057-9B3A-1CBF06F32678}" srcOrd="1" destOrd="0" presId="urn:microsoft.com/office/officeart/2005/8/layout/hierarchy2"/>
    <dgm:cxn modelId="{F1F98B01-5BC3-4412-99ED-501E1047193A}" type="presParOf" srcId="{A2ED8415-B76A-4057-9B3A-1CBF06F32678}" destId="{C8E47D0D-2AC2-4FCD-9341-EEE4C813FF09}" srcOrd="0" destOrd="0" presId="urn:microsoft.com/office/officeart/2005/8/layout/hierarchy2"/>
    <dgm:cxn modelId="{B5D5AA3F-41C5-459B-9CB0-512594587011}" type="presParOf" srcId="{C8E47D0D-2AC2-4FCD-9341-EEE4C813FF09}" destId="{67D6BF33-9EBB-4711-A3D8-5D8BE03054B6}" srcOrd="0" destOrd="0" presId="urn:microsoft.com/office/officeart/2005/8/layout/hierarchy2"/>
    <dgm:cxn modelId="{513473D3-75FF-49C8-A77E-F374C3A6EA96}" type="presParOf" srcId="{A2ED8415-B76A-4057-9B3A-1CBF06F32678}" destId="{17B33537-62BA-44CA-8BE1-51221FC429CE}" srcOrd="1" destOrd="0" presId="urn:microsoft.com/office/officeart/2005/8/layout/hierarchy2"/>
    <dgm:cxn modelId="{DB9F69A2-BFEB-4C76-866A-6E472CCD6295}" type="presParOf" srcId="{17B33537-62BA-44CA-8BE1-51221FC429CE}" destId="{537891CD-D3F2-49D8-96B1-FA16968BD1B3}" srcOrd="0" destOrd="0" presId="urn:microsoft.com/office/officeart/2005/8/layout/hierarchy2"/>
    <dgm:cxn modelId="{D4D441A6-E527-453E-9C6E-6A018D13C7A0}" type="presParOf" srcId="{17B33537-62BA-44CA-8BE1-51221FC429CE}" destId="{87D7E0B8-F175-428A-86B4-19ADC1EDE777}" srcOrd="1" destOrd="0" presId="urn:microsoft.com/office/officeart/2005/8/layout/hierarchy2"/>
  </dgm:cxnLst>
  <dgm:bg/>
  <dgm:whole>
    <a:ln>
      <a:solidFill>
        <a:schemeClr val="accent6">
          <a:lumMod val="75000"/>
        </a:schemeClr>
      </a:solidFill>
    </a:ln>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1C5C91C-B289-4810-8A96-7F38318BBED8}"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es-ES"/>
        </a:p>
      </dgm:t>
    </dgm:pt>
    <dgm:pt modelId="{AE7C2BD8-27B5-4211-B38E-D965A9C98F53}">
      <dgm:prSet phldrT="[Texto]"/>
      <dgm:spPr/>
      <dgm:t>
        <a:bodyPr/>
        <a:lstStyle/>
        <a:p>
          <a:r>
            <a:rPr lang="es-ES" dirty="0"/>
            <a:t>APLICACIÓN DE LOS MMCC</a:t>
          </a:r>
        </a:p>
      </dgm:t>
    </dgm:pt>
    <dgm:pt modelId="{91F7BFF2-72D6-434A-84F0-0237C8496F26}" type="parTrans" cxnId="{D0C39B40-E12F-4826-B632-CE36EEF071E3}">
      <dgm:prSet/>
      <dgm:spPr/>
      <dgm:t>
        <a:bodyPr/>
        <a:lstStyle/>
        <a:p>
          <a:endParaRPr lang="es-ES"/>
        </a:p>
      </dgm:t>
    </dgm:pt>
    <dgm:pt modelId="{09ED34E1-4371-4C93-857F-24D688C26D8D}" type="sibTrans" cxnId="{D0C39B40-E12F-4826-B632-CE36EEF071E3}">
      <dgm:prSet/>
      <dgm:spPr/>
      <dgm:t>
        <a:bodyPr/>
        <a:lstStyle/>
        <a:p>
          <a:endParaRPr lang="es-ES"/>
        </a:p>
      </dgm:t>
    </dgm:pt>
    <dgm:pt modelId="{EB49DFA6-3533-4155-AC42-6D3D4ADB3AF1}">
      <dgm:prSet phldrT="[Texto]"/>
      <dgm:spPr/>
      <dgm:t>
        <a:bodyPr/>
        <a:lstStyle/>
        <a:p>
          <a:r>
            <a:rPr lang="es-ES" dirty="0"/>
            <a:t>DIAGNOSIS DE CONOCIMIENTOS PREVIOS</a:t>
          </a:r>
        </a:p>
      </dgm:t>
    </dgm:pt>
    <dgm:pt modelId="{0E828604-37FE-4DF1-8CC6-D441E8B80AAF}" type="parTrans" cxnId="{098F7EFC-3348-428A-89B3-D9E1E2242F1D}">
      <dgm:prSet/>
      <dgm:spPr>
        <a:ln w="28575">
          <a:solidFill>
            <a:schemeClr val="accent5">
              <a:lumMod val="75000"/>
            </a:schemeClr>
          </a:solidFill>
        </a:ln>
      </dgm:spPr>
      <dgm:t>
        <a:bodyPr/>
        <a:lstStyle/>
        <a:p>
          <a:endParaRPr lang="es-ES"/>
        </a:p>
      </dgm:t>
    </dgm:pt>
    <dgm:pt modelId="{5445F1CA-1FE3-41F7-96E6-03D4950B3423}" type="sibTrans" cxnId="{098F7EFC-3348-428A-89B3-D9E1E2242F1D}">
      <dgm:prSet/>
      <dgm:spPr/>
      <dgm:t>
        <a:bodyPr/>
        <a:lstStyle/>
        <a:p>
          <a:endParaRPr lang="es-ES"/>
        </a:p>
      </dgm:t>
    </dgm:pt>
    <dgm:pt modelId="{81091CE3-2E24-4D81-B40A-7A929234FCA9}">
      <dgm:prSet phldrT="[Texto]"/>
      <dgm:spPr>
        <a:solidFill>
          <a:schemeClr val="accent2">
            <a:lumMod val="40000"/>
            <a:lumOff val="60000"/>
          </a:schemeClr>
        </a:solidFill>
      </dgm:spPr>
      <dgm:t>
        <a:bodyPr/>
        <a:lstStyle/>
        <a:p>
          <a:r>
            <a:rPr lang="es-ES" dirty="0"/>
            <a:t>AL INICIO DE LA INSTRUCCIÓN</a:t>
          </a:r>
        </a:p>
      </dgm:t>
    </dgm:pt>
    <dgm:pt modelId="{998AB2F4-5B89-44AE-BA52-536E622CA95A}" type="parTrans" cxnId="{BFF3770A-7C0A-4B29-81D7-D9CB89222C10}">
      <dgm:prSet/>
      <dgm:spPr>
        <a:ln w="28575">
          <a:solidFill>
            <a:schemeClr val="accent2">
              <a:lumMod val="60000"/>
              <a:lumOff val="40000"/>
            </a:schemeClr>
          </a:solidFill>
        </a:ln>
      </dgm:spPr>
      <dgm:t>
        <a:bodyPr/>
        <a:lstStyle/>
        <a:p>
          <a:endParaRPr lang="es-ES"/>
        </a:p>
      </dgm:t>
    </dgm:pt>
    <dgm:pt modelId="{DC6E142C-5428-442F-8DFD-BE9F37B0C13C}" type="sibTrans" cxnId="{BFF3770A-7C0A-4B29-81D7-D9CB89222C10}">
      <dgm:prSet/>
      <dgm:spPr/>
      <dgm:t>
        <a:bodyPr/>
        <a:lstStyle/>
        <a:p>
          <a:endParaRPr lang="es-ES"/>
        </a:p>
      </dgm:t>
    </dgm:pt>
    <dgm:pt modelId="{A79BBFA4-7E20-4855-BF41-7DF000500EE6}">
      <dgm:prSet phldrT="[Texto]"/>
      <dgm:spPr>
        <a:solidFill>
          <a:schemeClr val="accent2">
            <a:lumMod val="40000"/>
            <a:lumOff val="60000"/>
          </a:schemeClr>
        </a:solidFill>
      </dgm:spPr>
      <dgm:t>
        <a:bodyPr/>
        <a:lstStyle/>
        <a:p>
          <a:r>
            <a:rPr lang="es-ES" dirty="0"/>
            <a:t>EVALUACIÓN DEL ALUMNADO</a:t>
          </a:r>
        </a:p>
      </dgm:t>
    </dgm:pt>
    <dgm:pt modelId="{E27A22B9-0C72-4C94-9CA8-5529800A5D19}" type="parTrans" cxnId="{187E390B-D066-4760-BBF6-B37F057A9CDC}">
      <dgm:prSet/>
      <dgm:spPr>
        <a:ln w="28575">
          <a:solidFill>
            <a:schemeClr val="accent2">
              <a:lumMod val="60000"/>
              <a:lumOff val="40000"/>
            </a:schemeClr>
          </a:solidFill>
        </a:ln>
      </dgm:spPr>
      <dgm:t>
        <a:bodyPr/>
        <a:lstStyle/>
        <a:p>
          <a:endParaRPr lang="es-ES"/>
        </a:p>
      </dgm:t>
    </dgm:pt>
    <dgm:pt modelId="{0CDF4DB1-B5EF-4B23-9C21-3A95AE460148}" type="sibTrans" cxnId="{187E390B-D066-4760-BBF6-B37F057A9CDC}">
      <dgm:prSet/>
      <dgm:spPr/>
      <dgm:t>
        <a:bodyPr/>
        <a:lstStyle/>
        <a:p>
          <a:endParaRPr lang="es-ES"/>
        </a:p>
      </dgm:t>
    </dgm:pt>
    <dgm:pt modelId="{FE36A058-5AB8-47AA-A593-7D2714D68E2C}">
      <dgm:prSet phldrT="[Texto]"/>
      <dgm:spPr/>
      <dgm:t>
        <a:bodyPr/>
        <a:lstStyle/>
        <a:p>
          <a:r>
            <a:rPr lang="es-ES" dirty="0"/>
            <a:t>DISEÑO DE CURRICULUM E INSTRUCCIÓN</a:t>
          </a:r>
        </a:p>
      </dgm:t>
    </dgm:pt>
    <dgm:pt modelId="{E6AB0C74-7933-4503-B5EB-9AD7A244BDCD}" type="parTrans" cxnId="{B12D2988-B580-4A15-861E-0D62ADD97E90}">
      <dgm:prSet/>
      <dgm:spPr>
        <a:ln w="28575">
          <a:solidFill>
            <a:schemeClr val="accent5">
              <a:lumMod val="75000"/>
            </a:schemeClr>
          </a:solidFill>
        </a:ln>
      </dgm:spPr>
      <dgm:t>
        <a:bodyPr/>
        <a:lstStyle/>
        <a:p>
          <a:endParaRPr lang="es-ES"/>
        </a:p>
      </dgm:t>
    </dgm:pt>
    <dgm:pt modelId="{9E186565-0F96-4206-9CF0-E4915AA24736}" type="sibTrans" cxnId="{B12D2988-B580-4A15-861E-0D62ADD97E90}">
      <dgm:prSet/>
      <dgm:spPr/>
      <dgm:t>
        <a:bodyPr/>
        <a:lstStyle/>
        <a:p>
          <a:endParaRPr lang="es-ES"/>
        </a:p>
      </dgm:t>
    </dgm:pt>
    <dgm:pt modelId="{C2F89806-5228-4244-8F85-CDC02F84DECE}">
      <dgm:prSet phldrT="[Texto]"/>
      <dgm:spPr>
        <a:solidFill>
          <a:schemeClr val="accent2">
            <a:lumMod val="40000"/>
            <a:lumOff val="60000"/>
          </a:schemeClr>
        </a:solidFill>
      </dgm:spPr>
      <dgm:t>
        <a:bodyPr/>
        <a:lstStyle/>
        <a:p>
          <a:r>
            <a:rPr lang="es-ES" dirty="0"/>
            <a:t>ELABORACIÓN DE MATERIAL DIDÁCTICO</a:t>
          </a:r>
        </a:p>
      </dgm:t>
    </dgm:pt>
    <dgm:pt modelId="{17C55579-B65B-4E7F-8AAB-AB590CE9C28C}" type="parTrans" cxnId="{ED84456C-4BFC-467E-AC23-ED030868A28D}">
      <dgm:prSet/>
      <dgm:spPr>
        <a:ln w="28575">
          <a:solidFill>
            <a:schemeClr val="accent2">
              <a:lumMod val="60000"/>
              <a:lumOff val="40000"/>
            </a:schemeClr>
          </a:solidFill>
        </a:ln>
      </dgm:spPr>
      <dgm:t>
        <a:bodyPr/>
        <a:lstStyle/>
        <a:p>
          <a:endParaRPr lang="es-ES"/>
        </a:p>
      </dgm:t>
    </dgm:pt>
    <dgm:pt modelId="{76A10DFD-E335-4879-A96F-BFD9C0EFFF50}" type="sibTrans" cxnId="{ED84456C-4BFC-467E-AC23-ED030868A28D}">
      <dgm:prSet/>
      <dgm:spPr/>
      <dgm:t>
        <a:bodyPr/>
        <a:lstStyle/>
        <a:p>
          <a:endParaRPr lang="es-ES"/>
        </a:p>
      </dgm:t>
    </dgm:pt>
    <dgm:pt modelId="{024B19A4-24CB-4F35-B9E1-8ACEAF596316}" type="pres">
      <dgm:prSet presAssocID="{A1C5C91C-B289-4810-8A96-7F38318BBED8}" presName="diagram" presStyleCnt="0">
        <dgm:presLayoutVars>
          <dgm:chPref val="1"/>
          <dgm:dir/>
          <dgm:animOne val="branch"/>
          <dgm:animLvl val="lvl"/>
          <dgm:resizeHandles val="exact"/>
        </dgm:presLayoutVars>
      </dgm:prSet>
      <dgm:spPr/>
    </dgm:pt>
    <dgm:pt modelId="{5D1A856F-7EE9-4D30-88C6-F0BE870ED72B}" type="pres">
      <dgm:prSet presAssocID="{AE7C2BD8-27B5-4211-B38E-D965A9C98F53}" presName="root1" presStyleCnt="0"/>
      <dgm:spPr/>
    </dgm:pt>
    <dgm:pt modelId="{ADC6E963-0DA0-44F7-837A-C1B0FA3B34C3}" type="pres">
      <dgm:prSet presAssocID="{AE7C2BD8-27B5-4211-B38E-D965A9C98F53}" presName="LevelOneTextNode" presStyleLbl="node0" presStyleIdx="0" presStyleCnt="1">
        <dgm:presLayoutVars>
          <dgm:chPref val="3"/>
        </dgm:presLayoutVars>
      </dgm:prSet>
      <dgm:spPr/>
    </dgm:pt>
    <dgm:pt modelId="{E89BE367-68CE-44A9-91B1-D55DACB614C5}" type="pres">
      <dgm:prSet presAssocID="{AE7C2BD8-27B5-4211-B38E-D965A9C98F53}" presName="level2hierChild" presStyleCnt="0"/>
      <dgm:spPr/>
    </dgm:pt>
    <dgm:pt modelId="{A6F84AB5-615E-4ACD-92F7-8EFE8C0FA9D4}" type="pres">
      <dgm:prSet presAssocID="{0E828604-37FE-4DF1-8CC6-D441E8B80AAF}" presName="conn2-1" presStyleLbl="parChTrans1D2" presStyleIdx="0" presStyleCnt="2"/>
      <dgm:spPr/>
    </dgm:pt>
    <dgm:pt modelId="{027E4126-AD7B-4D6C-A067-9AEB58F39A93}" type="pres">
      <dgm:prSet presAssocID="{0E828604-37FE-4DF1-8CC6-D441E8B80AAF}" presName="connTx" presStyleLbl="parChTrans1D2" presStyleIdx="0" presStyleCnt="2"/>
      <dgm:spPr/>
    </dgm:pt>
    <dgm:pt modelId="{77FC6FBE-6EBC-4EAE-8EDE-7128A8BEF728}" type="pres">
      <dgm:prSet presAssocID="{EB49DFA6-3533-4155-AC42-6D3D4ADB3AF1}" presName="root2" presStyleCnt="0"/>
      <dgm:spPr/>
    </dgm:pt>
    <dgm:pt modelId="{BEA9752D-6617-4D05-B6CB-58925C61AE64}" type="pres">
      <dgm:prSet presAssocID="{EB49DFA6-3533-4155-AC42-6D3D4ADB3AF1}" presName="LevelTwoTextNode" presStyleLbl="node2" presStyleIdx="0" presStyleCnt="2">
        <dgm:presLayoutVars>
          <dgm:chPref val="3"/>
        </dgm:presLayoutVars>
      </dgm:prSet>
      <dgm:spPr/>
    </dgm:pt>
    <dgm:pt modelId="{5D8F88C2-34DE-4866-A2C8-78A2B5A5556D}" type="pres">
      <dgm:prSet presAssocID="{EB49DFA6-3533-4155-AC42-6D3D4ADB3AF1}" presName="level3hierChild" presStyleCnt="0"/>
      <dgm:spPr/>
    </dgm:pt>
    <dgm:pt modelId="{B7337C06-B477-49FA-8474-DC8D0E95F0F2}" type="pres">
      <dgm:prSet presAssocID="{998AB2F4-5B89-44AE-BA52-536E622CA95A}" presName="conn2-1" presStyleLbl="parChTrans1D3" presStyleIdx="0" presStyleCnt="3"/>
      <dgm:spPr/>
    </dgm:pt>
    <dgm:pt modelId="{6231150F-2FB0-43F1-AF77-6BF99F343B35}" type="pres">
      <dgm:prSet presAssocID="{998AB2F4-5B89-44AE-BA52-536E622CA95A}" presName="connTx" presStyleLbl="parChTrans1D3" presStyleIdx="0" presStyleCnt="3"/>
      <dgm:spPr/>
    </dgm:pt>
    <dgm:pt modelId="{BEA4E323-B8B6-455C-A46B-D68EA9DF9EA2}" type="pres">
      <dgm:prSet presAssocID="{81091CE3-2E24-4D81-B40A-7A929234FCA9}" presName="root2" presStyleCnt="0"/>
      <dgm:spPr/>
    </dgm:pt>
    <dgm:pt modelId="{ACB6034E-A106-4A6E-BAF9-BDEEA06DC231}" type="pres">
      <dgm:prSet presAssocID="{81091CE3-2E24-4D81-B40A-7A929234FCA9}" presName="LevelTwoTextNode" presStyleLbl="node3" presStyleIdx="0" presStyleCnt="3">
        <dgm:presLayoutVars>
          <dgm:chPref val="3"/>
        </dgm:presLayoutVars>
      </dgm:prSet>
      <dgm:spPr/>
    </dgm:pt>
    <dgm:pt modelId="{71409870-AFFA-462D-BE04-B2F215320BD3}" type="pres">
      <dgm:prSet presAssocID="{81091CE3-2E24-4D81-B40A-7A929234FCA9}" presName="level3hierChild" presStyleCnt="0"/>
      <dgm:spPr/>
    </dgm:pt>
    <dgm:pt modelId="{39742936-C902-476B-9ABA-2A6F726232AC}" type="pres">
      <dgm:prSet presAssocID="{E27A22B9-0C72-4C94-9CA8-5529800A5D19}" presName="conn2-1" presStyleLbl="parChTrans1D3" presStyleIdx="1" presStyleCnt="3"/>
      <dgm:spPr/>
    </dgm:pt>
    <dgm:pt modelId="{74C2AD4F-000F-49F0-B8A6-E3159EBD8865}" type="pres">
      <dgm:prSet presAssocID="{E27A22B9-0C72-4C94-9CA8-5529800A5D19}" presName="connTx" presStyleLbl="parChTrans1D3" presStyleIdx="1" presStyleCnt="3"/>
      <dgm:spPr/>
    </dgm:pt>
    <dgm:pt modelId="{6A46707D-DE13-426D-B48B-370C186CEB6E}" type="pres">
      <dgm:prSet presAssocID="{A79BBFA4-7E20-4855-BF41-7DF000500EE6}" presName="root2" presStyleCnt="0"/>
      <dgm:spPr/>
    </dgm:pt>
    <dgm:pt modelId="{70C64ACA-E239-4FCA-8D45-6EEAFA2CCCA9}" type="pres">
      <dgm:prSet presAssocID="{A79BBFA4-7E20-4855-BF41-7DF000500EE6}" presName="LevelTwoTextNode" presStyleLbl="node3" presStyleIdx="1" presStyleCnt="3">
        <dgm:presLayoutVars>
          <dgm:chPref val="3"/>
        </dgm:presLayoutVars>
      </dgm:prSet>
      <dgm:spPr/>
    </dgm:pt>
    <dgm:pt modelId="{65D18F49-B405-4EB5-AF7E-77E74050C173}" type="pres">
      <dgm:prSet presAssocID="{A79BBFA4-7E20-4855-BF41-7DF000500EE6}" presName="level3hierChild" presStyleCnt="0"/>
      <dgm:spPr/>
    </dgm:pt>
    <dgm:pt modelId="{984FDAD8-64C3-463F-ABEB-33355A5028D0}" type="pres">
      <dgm:prSet presAssocID="{E6AB0C74-7933-4503-B5EB-9AD7A244BDCD}" presName="conn2-1" presStyleLbl="parChTrans1D2" presStyleIdx="1" presStyleCnt="2"/>
      <dgm:spPr/>
    </dgm:pt>
    <dgm:pt modelId="{8AEC332F-D261-44B8-9645-EBA8CCA16133}" type="pres">
      <dgm:prSet presAssocID="{E6AB0C74-7933-4503-B5EB-9AD7A244BDCD}" presName="connTx" presStyleLbl="parChTrans1D2" presStyleIdx="1" presStyleCnt="2"/>
      <dgm:spPr/>
    </dgm:pt>
    <dgm:pt modelId="{68D10DDA-B93E-4ADE-9942-F29A08192AA7}" type="pres">
      <dgm:prSet presAssocID="{FE36A058-5AB8-47AA-A593-7D2714D68E2C}" presName="root2" presStyleCnt="0"/>
      <dgm:spPr/>
    </dgm:pt>
    <dgm:pt modelId="{3B049193-913A-4FCD-A4EE-45B01CC7B365}" type="pres">
      <dgm:prSet presAssocID="{FE36A058-5AB8-47AA-A593-7D2714D68E2C}" presName="LevelTwoTextNode" presStyleLbl="node2" presStyleIdx="1" presStyleCnt="2">
        <dgm:presLayoutVars>
          <dgm:chPref val="3"/>
        </dgm:presLayoutVars>
      </dgm:prSet>
      <dgm:spPr/>
    </dgm:pt>
    <dgm:pt modelId="{A2ED8415-B76A-4057-9B3A-1CBF06F32678}" type="pres">
      <dgm:prSet presAssocID="{FE36A058-5AB8-47AA-A593-7D2714D68E2C}" presName="level3hierChild" presStyleCnt="0"/>
      <dgm:spPr/>
    </dgm:pt>
    <dgm:pt modelId="{C8E47D0D-2AC2-4FCD-9341-EEE4C813FF09}" type="pres">
      <dgm:prSet presAssocID="{17C55579-B65B-4E7F-8AAB-AB590CE9C28C}" presName="conn2-1" presStyleLbl="parChTrans1D3" presStyleIdx="2" presStyleCnt="3"/>
      <dgm:spPr/>
    </dgm:pt>
    <dgm:pt modelId="{67D6BF33-9EBB-4711-A3D8-5D8BE03054B6}" type="pres">
      <dgm:prSet presAssocID="{17C55579-B65B-4E7F-8AAB-AB590CE9C28C}" presName="connTx" presStyleLbl="parChTrans1D3" presStyleIdx="2" presStyleCnt="3"/>
      <dgm:spPr/>
    </dgm:pt>
    <dgm:pt modelId="{17B33537-62BA-44CA-8BE1-51221FC429CE}" type="pres">
      <dgm:prSet presAssocID="{C2F89806-5228-4244-8F85-CDC02F84DECE}" presName="root2" presStyleCnt="0"/>
      <dgm:spPr/>
    </dgm:pt>
    <dgm:pt modelId="{537891CD-D3F2-49D8-96B1-FA16968BD1B3}" type="pres">
      <dgm:prSet presAssocID="{C2F89806-5228-4244-8F85-CDC02F84DECE}" presName="LevelTwoTextNode" presStyleLbl="node3" presStyleIdx="2" presStyleCnt="3">
        <dgm:presLayoutVars>
          <dgm:chPref val="3"/>
        </dgm:presLayoutVars>
      </dgm:prSet>
      <dgm:spPr/>
    </dgm:pt>
    <dgm:pt modelId="{87D7E0B8-F175-428A-86B4-19ADC1EDE777}" type="pres">
      <dgm:prSet presAssocID="{C2F89806-5228-4244-8F85-CDC02F84DECE}" presName="level3hierChild" presStyleCnt="0"/>
      <dgm:spPr/>
    </dgm:pt>
  </dgm:ptLst>
  <dgm:cxnLst>
    <dgm:cxn modelId="{BFF3770A-7C0A-4B29-81D7-D9CB89222C10}" srcId="{EB49DFA6-3533-4155-AC42-6D3D4ADB3AF1}" destId="{81091CE3-2E24-4D81-B40A-7A929234FCA9}" srcOrd="0" destOrd="0" parTransId="{998AB2F4-5B89-44AE-BA52-536E622CA95A}" sibTransId="{DC6E142C-5428-442F-8DFD-BE9F37B0C13C}"/>
    <dgm:cxn modelId="{187E390B-D066-4760-BBF6-B37F057A9CDC}" srcId="{EB49DFA6-3533-4155-AC42-6D3D4ADB3AF1}" destId="{A79BBFA4-7E20-4855-BF41-7DF000500EE6}" srcOrd="1" destOrd="0" parTransId="{E27A22B9-0C72-4C94-9CA8-5529800A5D19}" sibTransId="{0CDF4DB1-B5EF-4B23-9C21-3A95AE460148}"/>
    <dgm:cxn modelId="{150D2132-B89B-45E1-97FC-8D48C81609E3}" type="presOf" srcId="{81091CE3-2E24-4D81-B40A-7A929234FCA9}" destId="{ACB6034E-A106-4A6E-BAF9-BDEEA06DC231}" srcOrd="0" destOrd="0" presId="urn:microsoft.com/office/officeart/2005/8/layout/hierarchy2"/>
    <dgm:cxn modelId="{9713B63E-E62D-4335-8FF6-22135BDE035B}" type="presOf" srcId="{AE7C2BD8-27B5-4211-B38E-D965A9C98F53}" destId="{ADC6E963-0DA0-44F7-837A-C1B0FA3B34C3}" srcOrd="0" destOrd="0" presId="urn:microsoft.com/office/officeart/2005/8/layout/hierarchy2"/>
    <dgm:cxn modelId="{D0C39B40-E12F-4826-B632-CE36EEF071E3}" srcId="{A1C5C91C-B289-4810-8A96-7F38318BBED8}" destId="{AE7C2BD8-27B5-4211-B38E-D965A9C98F53}" srcOrd="0" destOrd="0" parTransId="{91F7BFF2-72D6-434A-84F0-0237C8496F26}" sibTransId="{09ED34E1-4371-4C93-857F-24D688C26D8D}"/>
    <dgm:cxn modelId="{FF3E4B5B-09B6-45E0-82FD-CDB48B593DCB}" type="presOf" srcId="{998AB2F4-5B89-44AE-BA52-536E622CA95A}" destId="{B7337C06-B477-49FA-8474-DC8D0E95F0F2}" srcOrd="0" destOrd="0" presId="urn:microsoft.com/office/officeart/2005/8/layout/hierarchy2"/>
    <dgm:cxn modelId="{5FB70243-69E0-4F61-AB2F-34EFCA32F6FB}" type="presOf" srcId="{E6AB0C74-7933-4503-B5EB-9AD7A244BDCD}" destId="{984FDAD8-64C3-463F-ABEB-33355A5028D0}" srcOrd="0" destOrd="0" presId="urn:microsoft.com/office/officeart/2005/8/layout/hierarchy2"/>
    <dgm:cxn modelId="{E3930365-425D-441F-AD91-88358A8F833A}" type="presOf" srcId="{EB49DFA6-3533-4155-AC42-6D3D4ADB3AF1}" destId="{BEA9752D-6617-4D05-B6CB-58925C61AE64}" srcOrd="0" destOrd="0" presId="urn:microsoft.com/office/officeart/2005/8/layout/hierarchy2"/>
    <dgm:cxn modelId="{ED84456C-4BFC-467E-AC23-ED030868A28D}" srcId="{FE36A058-5AB8-47AA-A593-7D2714D68E2C}" destId="{C2F89806-5228-4244-8F85-CDC02F84DECE}" srcOrd="0" destOrd="0" parTransId="{17C55579-B65B-4E7F-8AAB-AB590CE9C28C}" sibTransId="{76A10DFD-E335-4879-A96F-BFD9C0EFFF50}"/>
    <dgm:cxn modelId="{3D49B070-F8CE-447C-86C6-63DD3029D53F}" type="presOf" srcId="{17C55579-B65B-4E7F-8AAB-AB590CE9C28C}" destId="{C8E47D0D-2AC2-4FCD-9341-EEE4C813FF09}" srcOrd="0" destOrd="0" presId="urn:microsoft.com/office/officeart/2005/8/layout/hierarchy2"/>
    <dgm:cxn modelId="{39313A52-478A-42FC-AB52-B953B6323AB9}" type="presOf" srcId="{FE36A058-5AB8-47AA-A593-7D2714D68E2C}" destId="{3B049193-913A-4FCD-A4EE-45B01CC7B365}" srcOrd="0" destOrd="0" presId="urn:microsoft.com/office/officeart/2005/8/layout/hierarchy2"/>
    <dgm:cxn modelId="{D4F07F73-9008-4E54-B8DB-B648AE128958}" type="presOf" srcId="{A1C5C91C-B289-4810-8A96-7F38318BBED8}" destId="{024B19A4-24CB-4F35-B9E1-8ACEAF596316}" srcOrd="0" destOrd="0" presId="urn:microsoft.com/office/officeart/2005/8/layout/hierarchy2"/>
    <dgm:cxn modelId="{C421A059-F094-473F-8E72-4A1F063743A4}" type="presOf" srcId="{998AB2F4-5B89-44AE-BA52-536E622CA95A}" destId="{6231150F-2FB0-43F1-AF77-6BF99F343B35}" srcOrd="1" destOrd="0" presId="urn:microsoft.com/office/officeart/2005/8/layout/hierarchy2"/>
    <dgm:cxn modelId="{B12D2988-B580-4A15-861E-0D62ADD97E90}" srcId="{AE7C2BD8-27B5-4211-B38E-D965A9C98F53}" destId="{FE36A058-5AB8-47AA-A593-7D2714D68E2C}" srcOrd="1" destOrd="0" parTransId="{E6AB0C74-7933-4503-B5EB-9AD7A244BDCD}" sibTransId="{9E186565-0F96-4206-9CF0-E4915AA24736}"/>
    <dgm:cxn modelId="{9960308E-59E5-44D5-866B-5317C82DA8C9}" type="presOf" srcId="{C2F89806-5228-4244-8F85-CDC02F84DECE}" destId="{537891CD-D3F2-49D8-96B1-FA16968BD1B3}" srcOrd="0" destOrd="0" presId="urn:microsoft.com/office/officeart/2005/8/layout/hierarchy2"/>
    <dgm:cxn modelId="{F15C12A0-746E-44EF-8086-488113D77A3F}" type="presOf" srcId="{E27A22B9-0C72-4C94-9CA8-5529800A5D19}" destId="{74C2AD4F-000F-49F0-B8A6-E3159EBD8865}" srcOrd="1" destOrd="0" presId="urn:microsoft.com/office/officeart/2005/8/layout/hierarchy2"/>
    <dgm:cxn modelId="{7A36D4A3-0EBE-4F14-80BE-19443C5E8421}" type="presOf" srcId="{A79BBFA4-7E20-4855-BF41-7DF000500EE6}" destId="{70C64ACA-E239-4FCA-8D45-6EEAFA2CCCA9}" srcOrd="0" destOrd="0" presId="urn:microsoft.com/office/officeart/2005/8/layout/hierarchy2"/>
    <dgm:cxn modelId="{41D7ABA6-0DB2-4401-B563-B4534457FF94}" type="presOf" srcId="{17C55579-B65B-4E7F-8AAB-AB590CE9C28C}" destId="{67D6BF33-9EBB-4711-A3D8-5D8BE03054B6}" srcOrd="1" destOrd="0" presId="urn:microsoft.com/office/officeart/2005/8/layout/hierarchy2"/>
    <dgm:cxn modelId="{DA90DACD-7B38-4BBF-A85F-97729992E87A}" type="presOf" srcId="{0E828604-37FE-4DF1-8CC6-D441E8B80AAF}" destId="{A6F84AB5-615E-4ACD-92F7-8EFE8C0FA9D4}" srcOrd="0" destOrd="0" presId="urn:microsoft.com/office/officeart/2005/8/layout/hierarchy2"/>
    <dgm:cxn modelId="{12EB3ECE-AF0E-4031-A455-89E80849E006}" type="presOf" srcId="{0E828604-37FE-4DF1-8CC6-D441E8B80AAF}" destId="{027E4126-AD7B-4D6C-A067-9AEB58F39A93}" srcOrd="1" destOrd="0" presId="urn:microsoft.com/office/officeart/2005/8/layout/hierarchy2"/>
    <dgm:cxn modelId="{3FEB1DD1-0586-4348-966F-592229D69772}" type="presOf" srcId="{E6AB0C74-7933-4503-B5EB-9AD7A244BDCD}" destId="{8AEC332F-D261-44B8-9645-EBA8CCA16133}" srcOrd="1" destOrd="0" presId="urn:microsoft.com/office/officeart/2005/8/layout/hierarchy2"/>
    <dgm:cxn modelId="{1C59DFF4-C10F-4A95-B27E-C74916CA48B3}" type="presOf" srcId="{E27A22B9-0C72-4C94-9CA8-5529800A5D19}" destId="{39742936-C902-476B-9ABA-2A6F726232AC}" srcOrd="0" destOrd="0" presId="urn:microsoft.com/office/officeart/2005/8/layout/hierarchy2"/>
    <dgm:cxn modelId="{098F7EFC-3348-428A-89B3-D9E1E2242F1D}" srcId="{AE7C2BD8-27B5-4211-B38E-D965A9C98F53}" destId="{EB49DFA6-3533-4155-AC42-6D3D4ADB3AF1}" srcOrd="0" destOrd="0" parTransId="{0E828604-37FE-4DF1-8CC6-D441E8B80AAF}" sibTransId="{5445F1CA-1FE3-41F7-96E6-03D4950B3423}"/>
    <dgm:cxn modelId="{CAE36EBE-DD62-4B62-9182-C533C512F2B2}" type="presParOf" srcId="{024B19A4-24CB-4F35-B9E1-8ACEAF596316}" destId="{5D1A856F-7EE9-4D30-88C6-F0BE870ED72B}" srcOrd="0" destOrd="0" presId="urn:microsoft.com/office/officeart/2005/8/layout/hierarchy2"/>
    <dgm:cxn modelId="{9F6F1A75-A306-45EC-A9AF-BD58B47A60A6}" type="presParOf" srcId="{5D1A856F-7EE9-4D30-88C6-F0BE870ED72B}" destId="{ADC6E963-0DA0-44F7-837A-C1B0FA3B34C3}" srcOrd="0" destOrd="0" presId="urn:microsoft.com/office/officeart/2005/8/layout/hierarchy2"/>
    <dgm:cxn modelId="{EA9B093E-3729-470F-8AAE-1586F4600DFA}" type="presParOf" srcId="{5D1A856F-7EE9-4D30-88C6-F0BE870ED72B}" destId="{E89BE367-68CE-44A9-91B1-D55DACB614C5}" srcOrd="1" destOrd="0" presId="urn:microsoft.com/office/officeart/2005/8/layout/hierarchy2"/>
    <dgm:cxn modelId="{1DA8AFC4-FD4C-4CB7-8C1E-5AB9950DD17F}" type="presParOf" srcId="{E89BE367-68CE-44A9-91B1-D55DACB614C5}" destId="{A6F84AB5-615E-4ACD-92F7-8EFE8C0FA9D4}" srcOrd="0" destOrd="0" presId="urn:microsoft.com/office/officeart/2005/8/layout/hierarchy2"/>
    <dgm:cxn modelId="{F4216E6E-5F63-410D-9484-D56F8E7FEF2D}" type="presParOf" srcId="{A6F84AB5-615E-4ACD-92F7-8EFE8C0FA9D4}" destId="{027E4126-AD7B-4D6C-A067-9AEB58F39A93}" srcOrd="0" destOrd="0" presId="urn:microsoft.com/office/officeart/2005/8/layout/hierarchy2"/>
    <dgm:cxn modelId="{DAF83CE8-A2F8-4755-8683-B27DF2215D35}" type="presParOf" srcId="{E89BE367-68CE-44A9-91B1-D55DACB614C5}" destId="{77FC6FBE-6EBC-4EAE-8EDE-7128A8BEF728}" srcOrd="1" destOrd="0" presId="urn:microsoft.com/office/officeart/2005/8/layout/hierarchy2"/>
    <dgm:cxn modelId="{6E671BC7-1898-4192-8372-B52F1C799CF9}" type="presParOf" srcId="{77FC6FBE-6EBC-4EAE-8EDE-7128A8BEF728}" destId="{BEA9752D-6617-4D05-B6CB-58925C61AE64}" srcOrd="0" destOrd="0" presId="urn:microsoft.com/office/officeart/2005/8/layout/hierarchy2"/>
    <dgm:cxn modelId="{48698926-E028-4EAE-B091-EE51F11E3BC0}" type="presParOf" srcId="{77FC6FBE-6EBC-4EAE-8EDE-7128A8BEF728}" destId="{5D8F88C2-34DE-4866-A2C8-78A2B5A5556D}" srcOrd="1" destOrd="0" presId="urn:microsoft.com/office/officeart/2005/8/layout/hierarchy2"/>
    <dgm:cxn modelId="{A0B590FF-7A6A-435A-923A-1698E00128E8}" type="presParOf" srcId="{5D8F88C2-34DE-4866-A2C8-78A2B5A5556D}" destId="{B7337C06-B477-49FA-8474-DC8D0E95F0F2}" srcOrd="0" destOrd="0" presId="urn:microsoft.com/office/officeart/2005/8/layout/hierarchy2"/>
    <dgm:cxn modelId="{2AC5E7E2-3D40-470E-B8A4-3967879A48FB}" type="presParOf" srcId="{B7337C06-B477-49FA-8474-DC8D0E95F0F2}" destId="{6231150F-2FB0-43F1-AF77-6BF99F343B35}" srcOrd="0" destOrd="0" presId="urn:microsoft.com/office/officeart/2005/8/layout/hierarchy2"/>
    <dgm:cxn modelId="{CA142A47-E912-4A24-905B-88EF54CC2B36}" type="presParOf" srcId="{5D8F88C2-34DE-4866-A2C8-78A2B5A5556D}" destId="{BEA4E323-B8B6-455C-A46B-D68EA9DF9EA2}" srcOrd="1" destOrd="0" presId="urn:microsoft.com/office/officeart/2005/8/layout/hierarchy2"/>
    <dgm:cxn modelId="{9D0DCC27-4250-4B6A-BEB5-9CA6A9565883}" type="presParOf" srcId="{BEA4E323-B8B6-455C-A46B-D68EA9DF9EA2}" destId="{ACB6034E-A106-4A6E-BAF9-BDEEA06DC231}" srcOrd="0" destOrd="0" presId="urn:microsoft.com/office/officeart/2005/8/layout/hierarchy2"/>
    <dgm:cxn modelId="{24641239-0B5B-4081-970B-4AC4743B3C51}" type="presParOf" srcId="{BEA4E323-B8B6-455C-A46B-D68EA9DF9EA2}" destId="{71409870-AFFA-462D-BE04-B2F215320BD3}" srcOrd="1" destOrd="0" presId="urn:microsoft.com/office/officeart/2005/8/layout/hierarchy2"/>
    <dgm:cxn modelId="{B1E3F0C9-F46C-44EF-8DD2-6605A8056CB0}" type="presParOf" srcId="{5D8F88C2-34DE-4866-A2C8-78A2B5A5556D}" destId="{39742936-C902-476B-9ABA-2A6F726232AC}" srcOrd="2" destOrd="0" presId="urn:microsoft.com/office/officeart/2005/8/layout/hierarchy2"/>
    <dgm:cxn modelId="{0CD19613-5AD9-4CE4-BF67-0168097F4383}" type="presParOf" srcId="{39742936-C902-476B-9ABA-2A6F726232AC}" destId="{74C2AD4F-000F-49F0-B8A6-E3159EBD8865}" srcOrd="0" destOrd="0" presId="urn:microsoft.com/office/officeart/2005/8/layout/hierarchy2"/>
    <dgm:cxn modelId="{9A823DDE-05B4-42FD-8C80-CB5FE48A3937}" type="presParOf" srcId="{5D8F88C2-34DE-4866-A2C8-78A2B5A5556D}" destId="{6A46707D-DE13-426D-B48B-370C186CEB6E}" srcOrd="3" destOrd="0" presId="urn:microsoft.com/office/officeart/2005/8/layout/hierarchy2"/>
    <dgm:cxn modelId="{A8FCBEE2-86C1-4F5E-AE16-4B5925AC399A}" type="presParOf" srcId="{6A46707D-DE13-426D-B48B-370C186CEB6E}" destId="{70C64ACA-E239-4FCA-8D45-6EEAFA2CCCA9}" srcOrd="0" destOrd="0" presId="urn:microsoft.com/office/officeart/2005/8/layout/hierarchy2"/>
    <dgm:cxn modelId="{33D3A560-8ECA-48A3-ABC2-10740ED9A32C}" type="presParOf" srcId="{6A46707D-DE13-426D-B48B-370C186CEB6E}" destId="{65D18F49-B405-4EB5-AF7E-77E74050C173}" srcOrd="1" destOrd="0" presId="urn:microsoft.com/office/officeart/2005/8/layout/hierarchy2"/>
    <dgm:cxn modelId="{C75FCED0-BD9C-48B1-B1D5-3FB151BCB88A}" type="presParOf" srcId="{E89BE367-68CE-44A9-91B1-D55DACB614C5}" destId="{984FDAD8-64C3-463F-ABEB-33355A5028D0}" srcOrd="2" destOrd="0" presId="urn:microsoft.com/office/officeart/2005/8/layout/hierarchy2"/>
    <dgm:cxn modelId="{EAE57431-602D-4749-9DD4-1613A8F36E78}" type="presParOf" srcId="{984FDAD8-64C3-463F-ABEB-33355A5028D0}" destId="{8AEC332F-D261-44B8-9645-EBA8CCA16133}" srcOrd="0" destOrd="0" presId="urn:microsoft.com/office/officeart/2005/8/layout/hierarchy2"/>
    <dgm:cxn modelId="{DA7C7A14-4C7D-48CD-8BDF-9D7A4BF6433E}" type="presParOf" srcId="{E89BE367-68CE-44A9-91B1-D55DACB614C5}" destId="{68D10DDA-B93E-4ADE-9942-F29A08192AA7}" srcOrd="3" destOrd="0" presId="urn:microsoft.com/office/officeart/2005/8/layout/hierarchy2"/>
    <dgm:cxn modelId="{34100071-5F7A-4CA0-9CFF-25FB5DF84F09}" type="presParOf" srcId="{68D10DDA-B93E-4ADE-9942-F29A08192AA7}" destId="{3B049193-913A-4FCD-A4EE-45B01CC7B365}" srcOrd="0" destOrd="0" presId="urn:microsoft.com/office/officeart/2005/8/layout/hierarchy2"/>
    <dgm:cxn modelId="{23D3999E-14D5-4621-B641-7E8C46757F0F}" type="presParOf" srcId="{68D10DDA-B93E-4ADE-9942-F29A08192AA7}" destId="{A2ED8415-B76A-4057-9B3A-1CBF06F32678}" srcOrd="1" destOrd="0" presId="urn:microsoft.com/office/officeart/2005/8/layout/hierarchy2"/>
    <dgm:cxn modelId="{F1F98B01-5BC3-4412-99ED-501E1047193A}" type="presParOf" srcId="{A2ED8415-B76A-4057-9B3A-1CBF06F32678}" destId="{C8E47D0D-2AC2-4FCD-9341-EEE4C813FF09}" srcOrd="0" destOrd="0" presId="urn:microsoft.com/office/officeart/2005/8/layout/hierarchy2"/>
    <dgm:cxn modelId="{B5D5AA3F-41C5-459B-9CB0-512594587011}" type="presParOf" srcId="{C8E47D0D-2AC2-4FCD-9341-EEE4C813FF09}" destId="{67D6BF33-9EBB-4711-A3D8-5D8BE03054B6}" srcOrd="0" destOrd="0" presId="urn:microsoft.com/office/officeart/2005/8/layout/hierarchy2"/>
    <dgm:cxn modelId="{513473D3-75FF-49C8-A77E-F374C3A6EA96}" type="presParOf" srcId="{A2ED8415-B76A-4057-9B3A-1CBF06F32678}" destId="{17B33537-62BA-44CA-8BE1-51221FC429CE}" srcOrd="1" destOrd="0" presId="urn:microsoft.com/office/officeart/2005/8/layout/hierarchy2"/>
    <dgm:cxn modelId="{DB9F69A2-BFEB-4C76-866A-6E472CCD6295}" type="presParOf" srcId="{17B33537-62BA-44CA-8BE1-51221FC429CE}" destId="{537891CD-D3F2-49D8-96B1-FA16968BD1B3}" srcOrd="0" destOrd="0" presId="urn:microsoft.com/office/officeart/2005/8/layout/hierarchy2"/>
    <dgm:cxn modelId="{D4D441A6-E527-453E-9C6E-6A018D13C7A0}" type="presParOf" srcId="{17B33537-62BA-44CA-8BE1-51221FC429CE}" destId="{87D7E0B8-F175-428A-86B4-19ADC1EDE777}" srcOrd="1" destOrd="0" presId="urn:microsoft.com/office/officeart/2005/8/layout/hierarchy2"/>
  </dgm:cxnLst>
  <dgm:bg/>
  <dgm:whole>
    <a:ln>
      <a:solidFill>
        <a:schemeClr val="accent6">
          <a:lumMod val="75000"/>
        </a:schemeClr>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1C5C91C-B289-4810-8A96-7F38318BBED8}"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es-ES"/>
        </a:p>
      </dgm:t>
    </dgm:pt>
    <dgm:pt modelId="{AE7C2BD8-27B5-4211-B38E-D965A9C98F53}">
      <dgm:prSet phldrT="[Texto]"/>
      <dgm:spPr/>
      <dgm:t>
        <a:bodyPr/>
        <a:lstStyle/>
        <a:p>
          <a:r>
            <a:rPr lang="es-ES" dirty="0"/>
            <a:t>APLICACIÓN DE LOS MMCC</a:t>
          </a:r>
        </a:p>
      </dgm:t>
    </dgm:pt>
    <dgm:pt modelId="{91F7BFF2-72D6-434A-84F0-0237C8496F26}" type="parTrans" cxnId="{D0C39B40-E12F-4826-B632-CE36EEF071E3}">
      <dgm:prSet/>
      <dgm:spPr/>
      <dgm:t>
        <a:bodyPr/>
        <a:lstStyle/>
        <a:p>
          <a:endParaRPr lang="es-ES"/>
        </a:p>
      </dgm:t>
    </dgm:pt>
    <dgm:pt modelId="{09ED34E1-4371-4C93-857F-24D688C26D8D}" type="sibTrans" cxnId="{D0C39B40-E12F-4826-B632-CE36EEF071E3}">
      <dgm:prSet/>
      <dgm:spPr/>
      <dgm:t>
        <a:bodyPr/>
        <a:lstStyle/>
        <a:p>
          <a:endParaRPr lang="es-ES"/>
        </a:p>
      </dgm:t>
    </dgm:pt>
    <dgm:pt modelId="{EB49DFA6-3533-4155-AC42-6D3D4ADB3AF1}">
      <dgm:prSet phldrT="[Texto]"/>
      <dgm:spPr/>
      <dgm:t>
        <a:bodyPr/>
        <a:lstStyle/>
        <a:p>
          <a:r>
            <a:rPr lang="es-ES" dirty="0"/>
            <a:t>DIAGNOSIS DE CONOCIMIENTOS PREVIOS</a:t>
          </a:r>
        </a:p>
      </dgm:t>
    </dgm:pt>
    <dgm:pt modelId="{0E828604-37FE-4DF1-8CC6-D441E8B80AAF}" type="parTrans" cxnId="{098F7EFC-3348-428A-89B3-D9E1E2242F1D}">
      <dgm:prSet/>
      <dgm:spPr>
        <a:ln w="28575">
          <a:solidFill>
            <a:schemeClr val="accent5">
              <a:lumMod val="75000"/>
            </a:schemeClr>
          </a:solidFill>
        </a:ln>
      </dgm:spPr>
      <dgm:t>
        <a:bodyPr/>
        <a:lstStyle/>
        <a:p>
          <a:endParaRPr lang="es-ES"/>
        </a:p>
      </dgm:t>
    </dgm:pt>
    <dgm:pt modelId="{5445F1CA-1FE3-41F7-96E6-03D4950B3423}" type="sibTrans" cxnId="{098F7EFC-3348-428A-89B3-D9E1E2242F1D}">
      <dgm:prSet/>
      <dgm:spPr/>
      <dgm:t>
        <a:bodyPr/>
        <a:lstStyle/>
        <a:p>
          <a:endParaRPr lang="es-ES"/>
        </a:p>
      </dgm:t>
    </dgm:pt>
    <dgm:pt modelId="{81091CE3-2E24-4D81-B40A-7A929234FCA9}">
      <dgm:prSet phldrT="[Texto]"/>
      <dgm:spPr>
        <a:solidFill>
          <a:schemeClr val="accent2">
            <a:lumMod val="40000"/>
            <a:lumOff val="60000"/>
          </a:schemeClr>
        </a:solidFill>
      </dgm:spPr>
      <dgm:t>
        <a:bodyPr/>
        <a:lstStyle/>
        <a:p>
          <a:r>
            <a:rPr lang="es-ES" dirty="0"/>
            <a:t>AL INICIO DE LA INSTRUCCIÓN</a:t>
          </a:r>
        </a:p>
      </dgm:t>
    </dgm:pt>
    <dgm:pt modelId="{998AB2F4-5B89-44AE-BA52-536E622CA95A}" type="parTrans" cxnId="{BFF3770A-7C0A-4B29-81D7-D9CB89222C10}">
      <dgm:prSet/>
      <dgm:spPr>
        <a:ln w="28575">
          <a:solidFill>
            <a:schemeClr val="accent2">
              <a:lumMod val="60000"/>
              <a:lumOff val="40000"/>
            </a:schemeClr>
          </a:solidFill>
        </a:ln>
      </dgm:spPr>
      <dgm:t>
        <a:bodyPr/>
        <a:lstStyle/>
        <a:p>
          <a:endParaRPr lang="es-ES"/>
        </a:p>
      </dgm:t>
    </dgm:pt>
    <dgm:pt modelId="{DC6E142C-5428-442F-8DFD-BE9F37B0C13C}" type="sibTrans" cxnId="{BFF3770A-7C0A-4B29-81D7-D9CB89222C10}">
      <dgm:prSet/>
      <dgm:spPr/>
      <dgm:t>
        <a:bodyPr/>
        <a:lstStyle/>
        <a:p>
          <a:endParaRPr lang="es-ES"/>
        </a:p>
      </dgm:t>
    </dgm:pt>
    <dgm:pt modelId="{A79BBFA4-7E20-4855-BF41-7DF000500EE6}">
      <dgm:prSet phldrT="[Texto]"/>
      <dgm:spPr>
        <a:solidFill>
          <a:schemeClr val="accent2">
            <a:lumMod val="40000"/>
            <a:lumOff val="60000"/>
          </a:schemeClr>
        </a:solidFill>
      </dgm:spPr>
      <dgm:t>
        <a:bodyPr/>
        <a:lstStyle/>
        <a:p>
          <a:r>
            <a:rPr lang="es-ES" dirty="0"/>
            <a:t>EVALUACIÓN DEL ALUMNADO</a:t>
          </a:r>
        </a:p>
      </dgm:t>
    </dgm:pt>
    <dgm:pt modelId="{E27A22B9-0C72-4C94-9CA8-5529800A5D19}" type="parTrans" cxnId="{187E390B-D066-4760-BBF6-B37F057A9CDC}">
      <dgm:prSet/>
      <dgm:spPr>
        <a:ln w="28575">
          <a:solidFill>
            <a:schemeClr val="accent2">
              <a:lumMod val="60000"/>
              <a:lumOff val="40000"/>
            </a:schemeClr>
          </a:solidFill>
        </a:ln>
      </dgm:spPr>
      <dgm:t>
        <a:bodyPr/>
        <a:lstStyle/>
        <a:p>
          <a:endParaRPr lang="es-ES"/>
        </a:p>
      </dgm:t>
    </dgm:pt>
    <dgm:pt modelId="{0CDF4DB1-B5EF-4B23-9C21-3A95AE460148}" type="sibTrans" cxnId="{187E390B-D066-4760-BBF6-B37F057A9CDC}">
      <dgm:prSet/>
      <dgm:spPr/>
      <dgm:t>
        <a:bodyPr/>
        <a:lstStyle/>
        <a:p>
          <a:endParaRPr lang="es-ES"/>
        </a:p>
      </dgm:t>
    </dgm:pt>
    <dgm:pt modelId="{FE36A058-5AB8-47AA-A593-7D2714D68E2C}">
      <dgm:prSet phldrT="[Texto]"/>
      <dgm:spPr/>
      <dgm:t>
        <a:bodyPr/>
        <a:lstStyle/>
        <a:p>
          <a:r>
            <a:rPr lang="es-ES" dirty="0"/>
            <a:t>DISEÑO DE CURRICULUM E INSTRUCCIÓN</a:t>
          </a:r>
        </a:p>
      </dgm:t>
    </dgm:pt>
    <dgm:pt modelId="{E6AB0C74-7933-4503-B5EB-9AD7A244BDCD}" type="parTrans" cxnId="{B12D2988-B580-4A15-861E-0D62ADD97E90}">
      <dgm:prSet/>
      <dgm:spPr>
        <a:ln w="28575">
          <a:solidFill>
            <a:schemeClr val="accent5">
              <a:lumMod val="75000"/>
            </a:schemeClr>
          </a:solidFill>
        </a:ln>
      </dgm:spPr>
      <dgm:t>
        <a:bodyPr/>
        <a:lstStyle/>
        <a:p>
          <a:endParaRPr lang="es-ES"/>
        </a:p>
      </dgm:t>
    </dgm:pt>
    <dgm:pt modelId="{9E186565-0F96-4206-9CF0-E4915AA24736}" type="sibTrans" cxnId="{B12D2988-B580-4A15-861E-0D62ADD97E90}">
      <dgm:prSet/>
      <dgm:spPr/>
      <dgm:t>
        <a:bodyPr/>
        <a:lstStyle/>
        <a:p>
          <a:endParaRPr lang="es-ES"/>
        </a:p>
      </dgm:t>
    </dgm:pt>
    <dgm:pt modelId="{C2F89806-5228-4244-8F85-CDC02F84DECE}">
      <dgm:prSet phldrT="[Texto]"/>
      <dgm:spPr>
        <a:solidFill>
          <a:schemeClr val="accent2">
            <a:lumMod val="40000"/>
            <a:lumOff val="60000"/>
          </a:schemeClr>
        </a:solidFill>
      </dgm:spPr>
      <dgm:t>
        <a:bodyPr/>
        <a:lstStyle/>
        <a:p>
          <a:r>
            <a:rPr lang="es-ES" dirty="0"/>
            <a:t>ELABORACIÓN DE MATERIAL DIDÁCTICO</a:t>
          </a:r>
        </a:p>
      </dgm:t>
    </dgm:pt>
    <dgm:pt modelId="{17C55579-B65B-4E7F-8AAB-AB590CE9C28C}" type="parTrans" cxnId="{ED84456C-4BFC-467E-AC23-ED030868A28D}">
      <dgm:prSet/>
      <dgm:spPr>
        <a:ln w="28575">
          <a:solidFill>
            <a:schemeClr val="accent2">
              <a:lumMod val="60000"/>
              <a:lumOff val="40000"/>
            </a:schemeClr>
          </a:solidFill>
        </a:ln>
      </dgm:spPr>
      <dgm:t>
        <a:bodyPr/>
        <a:lstStyle/>
        <a:p>
          <a:endParaRPr lang="es-ES"/>
        </a:p>
      </dgm:t>
    </dgm:pt>
    <dgm:pt modelId="{76A10DFD-E335-4879-A96F-BFD9C0EFFF50}" type="sibTrans" cxnId="{ED84456C-4BFC-467E-AC23-ED030868A28D}">
      <dgm:prSet/>
      <dgm:spPr/>
      <dgm:t>
        <a:bodyPr/>
        <a:lstStyle/>
        <a:p>
          <a:endParaRPr lang="es-ES"/>
        </a:p>
      </dgm:t>
    </dgm:pt>
    <dgm:pt modelId="{024B19A4-24CB-4F35-B9E1-8ACEAF596316}" type="pres">
      <dgm:prSet presAssocID="{A1C5C91C-B289-4810-8A96-7F38318BBED8}" presName="diagram" presStyleCnt="0">
        <dgm:presLayoutVars>
          <dgm:chPref val="1"/>
          <dgm:dir/>
          <dgm:animOne val="branch"/>
          <dgm:animLvl val="lvl"/>
          <dgm:resizeHandles val="exact"/>
        </dgm:presLayoutVars>
      </dgm:prSet>
      <dgm:spPr/>
    </dgm:pt>
    <dgm:pt modelId="{5D1A856F-7EE9-4D30-88C6-F0BE870ED72B}" type="pres">
      <dgm:prSet presAssocID="{AE7C2BD8-27B5-4211-B38E-D965A9C98F53}" presName="root1" presStyleCnt="0"/>
      <dgm:spPr/>
    </dgm:pt>
    <dgm:pt modelId="{ADC6E963-0DA0-44F7-837A-C1B0FA3B34C3}" type="pres">
      <dgm:prSet presAssocID="{AE7C2BD8-27B5-4211-B38E-D965A9C98F53}" presName="LevelOneTextNode" presStyleLbl="node0" presStyleIdx="0" presStyleCnt="1">
        <dgm:presLayoutVars>
          <dgm:chPref val="3"/>
        </dgm:presLayoutVars>
      </dgm:prSet>
      <dgm:spPr/>
    </dgm:pt>
    <dgm:pt modelId="{E89BE367-68CE-44A9-91B1-D55DACB614C5}" type="pres">
      <dgm:prSet presAssocID="{AE7C2BD8-27B5-4211-B38E-D965A9C98F53}" presName="level2hierChild" presStyleCnt="0"/>
      <dgm:spPr/>
    </dgm:pt>
    <dgm:pt modelId="{A6F84AB5-615E-4ACD-92F7-8EFE8C0FA9D4}" type="pres">
      <dgm:prSet presAssocID="{0E828604-37FE-4DF1-8CC6-D441E8B80AAF}" presName="conn2-1" presStyleLbl="parChTrans1D2" presStyleIdx="0" presStyleCnt="2"/>
      <dgm:spPr/>
    </dgm:pt>
    <dgm:pt modelId="{027E4126-AD7B-4D6C-A067-9AEB58F39A93}" type="pres">
      <dgm:prSet presAssocID="{0E828604-37FE-4DF1-8CC6-D441E8B80AAF}" presName="connTx" presStyleLbl="parChTrans1D2" presStyleIdx="0" presStyleCnt="2"/>
      <dgm:spPr/>
    </dgm:pt>
    <dgm:pt modelId="{77FC6FBE-6EBC-4EAE-8EDE-7128A8BEF728}" type="pres">
      <dgm:prSet presAssocID="{EB49DFA6-3533-4155-AC42-6D3D4ADB3AF1}" presName="root2" presStyleCnt="0"/>
      <dgm:spPr/>
    </dgm:pt>
    <dgm:pt modelId="{BEA9752D-6617-4D05-B6CB-58925C61AE64}" type="pres">
      <dgm:prSet presAssocID="{EB49DFA6-3533-4155-AC42-6D3D4ADB3AF1}" presName="LevelTwoTextNode" presStyleLbl="node2" presStyleIdx="0" presStyleCnt="2">
        <dgm:presLayoutVars>
          <dgm:chPref val="3"/>
        </dgm:presLayoutVars>
      </dgm:prSet>
      <dgm:spPr/>
    </dgm:pt>
    <dgm:pt modelId="{5D8F88C2-34DE-4866-A2C8-78A2B5A5556D}" type="pres">
      <dgm:prSet presAssocID="{EB49DFA6-3533-4155-AC42-6D3D4ADB3AF1}" presName="level3hierChild" presStyleCnt="0"/>
      <dgm:spPr/>
    </dgm:pt>
    <dgm:pt modelId="{B7337C06-B477-49FA-8474-DC8D0E95F0F2}" type="pres">
      <dgm:prSet presAssocID="{998AB2F4-5B89-44AE-BA52-536E622CA95A}" presName="conn2-1" presStyleLbl="parChTrans1D3" presStyleIdx="0" presStyleCnt="3"/>
      <dgm:spPr/>
    </dgm:pt>
    <dgm:pt modelId="{6231150F-2FB0-43F1-AF77-6BF99F343B35}" type="pres">
      <dgm:prSet presAssocID="{998AB2F4-5B89-44AE-BA52-536E622CA95A}" presName="connTx" presStyleLbl="parChTrans1D3" presStyleIdx="0" presStyleCnt="3"/>
      <dgm:spPr/>
    </dgm:pt>
    <dgm:pt modelId="{BEA4E323-B8B6-455C-A46B-D68EA9DF9EA2}" type="pres">
      <dgm:prSet presAssocID="{81091CE3-2E24-4D81-B40A-7A929234FCA9}" presName="root2" presStyleCnt="0"/>
      <dgm:spPr/>
    </dgm:pt>
    <dgm:pt modelId="{ACB6034E-A106-4A6E-BAF9-BDEEA06DC231}" type="pres">
      <dgm:prSet presAssocID="{81091CE3-2E24-4D81-B40A-7A929234FCA9}" presName="LevelTwoTextNode" presStyleLbl="node3" presStyleIdx="0" presStyleCnt="3">
        <dgm:presLayoutVars>
          <dgm:chPref val="3"/>
        </dgm:presLayoutVars>
      </dgm:prSet>
      <dgm:spPr/>
    </dgm:pt>
    <dgm:pt modelId="{71409870-AFFA-462D-BE04-B2F215320BD3}" type="pres">
      <dgm:prSet presAssocID="{81091CE3-2E24-4D81-B40A-7A929234FCA9}" presName="level3hierChild" presStyleCnt="0"/>
      <dgm:spPr/>
    </dgm:pt>
    <dgm:pt modelId="{39742936-C902-476B-9ABA-2A6F726232AC}" type="pres">
      <dgm:prSet presAssocID="{E27A22B9-0C72-4C94-9CA8-5529800A5D19}" presName="conn2-1" presStyleLbl="parChTrans1D3" presStyleIdx="1" presStyleCnt="3"/>
      <dgm:spPr/>
    </dgm:pt>
    <dgm:pt modelId="{74C2AD4F-000F-49F0-B8A6-E3159EBD8865}" type="pres">
      <dgm:prSet presAssocID="{E27A22B9-0C72-4C94-9CA8-5529800A5D19}" presName="connTx" presStyleLbl="parChTrans1D3" presStyleIdx="1" presStyleCnt="3"/>
      <dgm:spPr/>
    </dgm:pt>
    <dgm:pt modelId="{6A46707D-DE13-426D-B48B-370C186CEB6E}" type="pres">
      <dgm:prSet presAssocID="{A79BBFA4-7E20-4855-BF41-7DF000500EE6}" presName="root2" presStyleCnt="0"/>
      <dgm:spPr/>
    </dgm:pt>
    <dgm:pt modelId="{70C64ACA-E239-4FCA-8D45-6EEAFA2CCCA9}" type="pres">
      <dgm:prSet presAssocID="{A79BBFA4-7E20-4855-BF41-7DF000500EE6}" presName="LevelTwoTextNode" presStyleLbl="node3" presStyleIdx="1" presStyleCnt="3">
        <dgm:presLayoutVars>
          <dgm:chPref val="3"/>
        </dgm:presLayoutVars>
      </dgm:prSet>
      <dgm:spPr/>
    </dgm:pt>
    <dgm:pt modelId="{65D18F49-B405-4EB5-AF7E-77E74050C173}" type="pres">
      <dgm:prSet presAssocID="{A79BBFA4-7E20-4855-BF41-7DF000500EE6}" presName="level3hierChild" presStyleCnt="0"/>
      <dgm:spPr/>
    </dgm:pt>
    <dgm:pt modelId="{984FDAD8-64C3-463F-ABEB-33355A5028D0}" type="pres">
      <dgm:prSet presAssocID="{E6AB0C74-7933-4503-B5EB-9AD7A244BDCD}" presName="conn2-1" presStyleLbl="parChTrans1D2" presStyleIdx="1" presStyleCnt="2"/>
      <dgm:spPr/>
    </dgm:pt>
    <dgm:pt modelId="{8AEC332F-D261-44B8-9645-EBA8CCA16133}" type="pres">
      <dgm:prSet presAssocID="{E6AB0C74-7933-4503-B5EB-9AD7A244BDCD}" presName="connTx" presStyleLbl="parChTrans1D2" presStyleIdx="1" presStyleCnt="2"/>
      <dgm:spPr/>
    </dgm:pt>
    <dgm:pt modelId="{68D10DDA-B93E-4ADE-9942-F29A08192AA7}" type="pres">
      <dgm:prSet presAssocID="{FE36A058-5AB8-47AA-A593-7D2714D68E2C}" presName="root2" presStyleCnt="0"/>
      <dgm:spPr/>
    </dgm:pt>
    <dgm:pt modelId="{3B049193-913A-4FCD-A4EE-45B01CC7B365}" type="pres">
      <dgm:prSet presAssocID="{FE36A058-5AB8-47AA-A593-7D2714D68E2C}" presName="LevelTwoTextNode" presStyleLbl="node2" presStyleIdx="1" presStyleCnt="2">
        <dgm:presLayoutVars>
          <dgm:chPref val="3"/>
        </dgm:presLayoutVars>
      </dgm:prSet>
      <dgm:spPr/>
    </dgm:pt>
    <dgm:pt modelId="{A2ED8415-B76A-4057-9B3A-1CBF06F32678}" type="pres">
      <dgm:prSet presAssocID="{FE36A058-5AB8-47AA-A593-7D2714D68E2C}" presName="level3hierChild" presStyleCnt="0"/>
      <dgm:spPr/>
    </dgm:pt>
    <dgm:pt modelId="{C8E47D0D-2AC2-4FCD-9341-EEE4C813FF09}" type="pres">
      <dgm:prSet presAssocID="{17C55579-B65B-4E7F-8AAB-AB590CE9C28C}" presName="conn2-1" presStyleLbl="parChTrans1D3" presStyleIdx="2" presStyleCnt="3"/>
      <dgm:spPr/>
    </dgm:pt>
    <dgm:pt modelId="{67D6BF33-9EBB-4711-A3D8-5D8BE03054B6}" type="pres">
      <dgm:prSet presAssocID="{17C55579-B65B-4E7F-8AAB-AB590CE9C28C}" presName="connTx" presStyleLbl="parChTrans1D3" presStyleIdx="2" presStyleCnt="3"/>
      <dgm:spPr/>
    </dgm:pt>
    <dgm:pt modelId="{17B33537-62BA-44CA-8BE1-51221FC429CE}" type="pres">
      <dgm:prSet presAssocID="{C2F89806-5228-4244-8F85-CDC02F84DECE}" presName="root2" presStyleCnt="0"/>
      <dgm:spPr/>
    </dgm:pt>
    <dgm:pt modelId="{537891CD-D3F2-49D8-96B1-FA16968BD1B3}" type="pres">
      <dgm:prSet presAssocID="{C2F89806-5228-4244-8F85-CDC02F84DECE}" presName="LevelTwoTextNode" presStyleLbl="node3" presStyleIdx="2" presStyleCnt="3">
        <dgm:presLayoutVars>
          <dgm:chPref val="3"/>
        </dgm:presLayoutVars>
      </dgm:prSet>
      <dgm:spPr/>
    </dgm:pt>
    <dgm:pt modelId="{87D7E0B8-F175-428A-86B4-19ADC1EDE777}" type="pres">
      <dgm:prSet presAssocID="{C2F89806-5228-4244-8F85-CDC02F84DECE}" presName="level3hierChild" presStyleCnt="0"/>
      <dgm:spPr/>
    </dgm:pt>
  </dgm:ptLst>
  <dgm:cxnLst>
    <dgm:cxn modelId="{BFF3770A-7C0A-4B29-81D7-D9CB89222C10}" srcId="{EB49DFA6-3533-4155-AC42-6D3D4ADB3AF1}" destId="{81091CE3-2E24-4D81-B40A-7A929234FCA9}" srcOrd="0" destOrd="0" parTransId="{998AB2F4-5B89-44AE-BA52-536E622CA95A}" sibTransId="{DC6E142C-5428-442F-8DFD-BE9F37B0C13C}"/>
    <dgm:cxn modelId="{187E390B-D066-4760-BBF6-B37F057A9CDC}" srcId="{EB49DFA6-3533-4155-AC42-6D3D4ADB3AF1}" destId="{A79BBFA4-7E20-4855-BF41-7DF000500EE6}" srcOrd="1" destOrd="0" parTransId="{E27A22B9-0C72-4C94-9CA8-5529800A5D19}" sibTransId="{0CDF4DB1-B5EF-4B23-9C21-3A95AE460148}"/>
    <dgm:cxn modelId="{150D2132-B89B-45E1-97FC-8D48C81609E3}" type="presOf" srcId="{81091CE3-2E24-4D81-B40A-7A929234FCA9}" destId="{ACB6034E-A106-4A6E-BAF9-BDEEA06DC231}" srcOrd="0" destOrd="0" presId="urn:microsoft.com/office/officeart/2005/8/layout/hierarchy2"/>
    <dgm:cxn modelId="{9713B63E-E62D-4335-8FF6-22135BDE035B}" type="presOf" srcId="{AE7C2BD8-27B5-4211-B38E-D965A9C98F53}" destId="{ADC6E963-0DA0-44F7-837A-C1B0FA3B34C3}" srcOrd="0" destOrd="0" presId="urn:microsoft.com/office/officeart/2005/8/layout/hierarchy2"/>
    <dgm:cxn modelId="{D0C39B40-E12F-4826-B632-CE36EEF071E3}" srcId="{A1C5C91C-B289-4810-8A96-7F38318BBED8}" destId="{AE7C2BD8-27B5-4211-B38E-D965A9C98F53}" srcOrd="0" destOrd="0" parTransId="{91F7BFF2-72D6-434A-84F0-0237C8496F26}" sibTransId="{09ED34E1-4371-4C93-857F-24D688C26D8D}"/>
    <dgm:cxn modelId="{FF3E4B5B-09B6-45E0-82FD-CDB48B593DCB}" type="presOf" srcId="{998AB2F4-5B89-44AE-BA52-536E622CA95A}" destId="{B7337C06-B477-49FA-8474-DC8D0E95F0F2}" srcOrd="0" destOrd="0" presId="urn:microsoft.com/office/officeart/2005/8/layout/hierarchy2"/>
    <dgm:cxn modelId="{5FB70243-69E0-4F61-AB2F-34EFCA32F6FB}" type="presOf" srcId="{E6AB0C74-7933-4503-B5EB-9AD7A244BDCD}" destId="{984FDAD8-64C3-463F-ABEB-33355A5028D0}" srcOrd="0" destOrd="0" presId="urn:microsoft.com/office/officeart/2005/8/layout/hierarchy2"/>
    <dgm:cxn modelId="{E3930365-425D-441F-AD91-88358A8F833A}" type="presOf" srcId="{EB49DFA6-3533-4155-AC42-6D3D4ADB3AF1}" destId="{BEA9752D-6617-4D05-B6CB-58925C61AE64}" srcOrd="0" destOrd="0" presId="urn:microsoft.com/office/officeart/2005/8/layout/hierarchy2"/>
    <dgm:cxn modelId="{ED84456C-4BFC-467E-AC23-ED030868A28D}" srcId="{FE36A058-5AB8-47AA-A593-7D2714D68E2C}" destId="{C2F89806-5228-4244-8F85-CDC02F84DECE}" srcOrd="0" destOrd="0" parTransId="{17C55579-B65B-4E7F-8AAB-AB590CE9C28C}" sibTransId="{76A10DFD-E335-4879-A96F-BFD9C0EFFF50}"/>
    <dgm:cxn modelId="{3D49B070-F8CE-447C-86C6-63DD3029D53F}" type="presOf" srcId="{17C55579-B65B-4E7F-8AAB-AB590CE9C28C}" destId="{C8E47D0D-2AC2-4FCD-9341-EEE4C813FF09}" srcOrd="0" destOrd="0" presId="urn:microsoft.com/office/officeart/2005/8/layout/hierarchy2"/>
    <dgm:cxn modelId="{39313A52-478A-42FC-AB52-B953B6323AB9}" type="presOf" srcId="{FE36A058-5AB8-47AA-A593-7D2714D68E2C}" destId="{3B049193-913A-4FCD-A4EE-45B01CC7B365}" srcOrd="0" destOrd="0" presId="urn:microsoft.com/office/officeart/2005/8/layout/hierarchy2"/>
    <dgm:cxn modelId="{D4F07F73-9008-4E54-B8DB-B648AE128958}" type="presOf" srcId="{A1C5C91C-B289-4810-8A96-7F38318BBED8}" destId="{024B19A4-24CB-4F35-B9E1-8ACEAF596316}" srcOrd="0" destOrd="0" presId="urn:microsoft.com/office/officeart/2005/8/layout/hierarchy2"/>
    <dgm:cxn modelId="{C421A059-F094-473F-8E72-4A1F063743A4}" type="presOf" srcId="{998AB2F4-5B89-44AE-BA52-536E622CA95A}" destId="{6231150F-2FB0-43F1-AF77-6BF99F343B35}" srcOrd="1" destOrd="0" presId="urn:microsoft.com/office/officeart/2005/8/layout/hierarchy2"/>
    <dgm:cxn modelId="{B12D2988-B580-4A15-861E-0D62ADD97E90}" srcId="{AE7C2BD8-27B5-4211-B38E-D965A9C98F53}" destId="{FE36A058-5AB8-47AA-A593-7D2714D68E2C}" srcOrd="1" destOrd="0" parTransId="{E6AB0C74-7933-4503-B5EB-9AD7A244BDCD}" sibTransId="{9E186565-0F96-4206-9CF0-E4915AA24736}"/>
    <dgm:cxn modelId="{9960308E-59E5-44D5-866B-5317C82DA8C9}" type="presOf" srcId="{C2F89806-5228-4244-8F85-CDC02F84DECE}" destId="{537891CD-D3F2-49D8-96B1-FA16968BD1B3}" srcOrd="0" destOrd="0" presId="urn:microsoft.com/office/officeart/2005/8/layout/hierarchy2"/>
    <dgm:cxn modelId="{F15C12A0-746E-44EF-8086-488113D77A3F}" type="presOf" srcId="{E27A22B9-0C72-4C94-9CA8-5529800A5D19}" destId="{74C2AD4F-000F-49F0-B8A6-E3159EBD8865}" srcOrd="1" destOrd="0" presId="urn:microsoft.com/office/officeart/2005/8/layout/hierarchy2"/>
    <dgm:cxn modelId="{7A36D4A3-0EBE-4F14-80BE-19443C5E8421}" type="presOf" srcId="{A79BBFA4-7E20-4855-BF41-7DF000500EE6}" destId="{70C64ACA-E239-4FCA-8D45-6EEAFA2CCCA9}" srcOrd="0" destOrd="0" presId="urn:microsoft.com/office/officeart/2005/8/layout/hierarchy2"/>
    <dgm:cxn modelId="{41D7ABA6-0DB2-4401-B563-B4534457FF94}" type="presOf" srcId="{17C55579-B65B-4E7F-8AAB-AB590CE9C28C}" destId="{67D6BF33-9EBB-4711-A3D8-5D8BE03054B6}" srcOrd="1" destOrd="0" presId="urn:microsoft.com/office/officeart/2005/8/layout/hierarchy2"/>
    <dgm:cxn modelId="{DA90DACD-7B38-4BBF-A85F-97729992E87A}" type="presOf" srcId="{0E828604-37FE-4DF1-8CC6-D441E8B80AAF}" destId="{A6F84AB5-615E-4ACD-92F7-8EFE8C0FA9D4}" srcOrd="0" destOrd="0" presId="urn:microsoft.com/office/officeart/2005/8/layout/hierarchy2"/>
    <dgm:cxn modelId="{12EB3ECE-AF0E-4031-A455-89E80849E006}" type="presOf" srcId="{0E828604-37FE-4DF1-8CC6-D441E8B80AAF}" destId="{027E4126-AD7B-4D6C-A067-9AEB58F39A93}" srcOrd="1" destOrd="0" presId="urn:microsoft.com/office/officeart/2005/8/layout/hierarchy2"/>
    <dgm:cxn modelId="{3FEB1DD1-0586-4348-966F-592229D69772}" type="presOf" srcId="{E6AB0C74-7933-4503-B5EB-9AD7A244BDCD}" destId="{8AEC332F-D261-44B8-9645-EBA8CCA16133}" srcOrd="1" destOrd="0" presId="urn:microsoft.com/office/officeart/2005/8/layout/hierarchy2"/>
    <dgm:cxn modelId="{1C59DFF4-C10F-4A95-B27E-C74916CA48B3}" type="presOf" srcId="{E27A22B9-0C72-4C94-9CA8-5529800A5D19}" destId="{39742936-C902-476B-9ABA-2A6F726232AC}" srcOrd="0" destOrd="0" presId="urn:microsoft.com/office/officeart/2005/8/layout/hierarchy2"/>
    <dgm:cxn modelId="{098F7EFC-3348-428A-89B3-D9E1E2242F1D}" srcId="{AE7C2BD8-27B5-4211-B38E-D965A9C98F53}" destId="{EB49DFA6-3533-4155-AC42-6D3D4ADB3AF1}" srcOrd="0" destOrd="0" parTransId="{0E828604-37FE-4DF1-8CC6-D441E8B80AAF}" sibTransId="{5445F1CA-1FE3-41F7-96E6-03D4950B3423}"/>
    <dgm:cxn modelId="{CAE36EBE-DD62-4B62-9182-C533C512F2B2}" type="presParOf" srcId="{024B19A4-24CB-4F35-B9E1-8ACEAF596316}" destId="{5D1A856F-7EE9-4D30-88C6-F0BE870ED72B}" srcOrd="0" destOrd="0" presId="urn:microsoft.com/office/officeart/2005/8/layout/hierarchy2"/>
    <dgm:cxn modelId="{9F6F1A75-A306-45EC-A9AF-BD58B47A60A6}" type="presParOf" srcId="{5D1A856F-7EE9-4D30-88C6-F0BE870ED72B}" destId="{ADC6E963-0DA0-44F7-837A-C1B0FA3B34C3}" srcOrd="0" destOrd="0" presId="urn:microsoft.com/office/officeart/2005/8/layout/hierarchy2"/>
    <dgm:cxn modelId="{EA9B093E-3729-470F-8AAE-1586F4600DFA}" type="presParOf" srcId="{5D1A856F-7EE9-4D30-88C6-F0BE870ED72B}" destId="{E89BE367-68CE-44A9-91B1-D55DACB614C5}" srcOrd="1" destOrd="0" presId="urn:microsoft.com/office/officeart/2005/8/layout/hierarchy2"/>
    <dgm:cxn modelId="{1DA8AFC4-FD4C-4CB7-8C1E-5AB9950DD17F}" type="presParOf" srcId="{E89BE367-68CE-44A9-91B1-D55DACB614C5}" destId="{A6F84AB5-615E-4ACD-92F7-8EFE8C0FA9D4}" srcOrd="0" destOrd="0" presId="urn:microsoft.com/office/officeart/2005/8/layout/hierarchy2"/>
    <dgm:cxn modelId="{F4216E6E-5F63-410D-9484-D56F8E7FEF2D}" type="presParOf" srcId="{A6F84AB5-615E-4ACD-92F7-8EFE8C0FA9D4}" destId="{027E4126-AD7B-4D6C-A067-9AEB58F39A93}" srcOrd="0" destOrd="0" presId="urn:microsoft.com/office/officeart/2005/8/layout/hierarchy2"/>
    <dgm:cxn modelId="{DAF83CE8-A2F8-4755-8683-B27DF2215D35}" type="presParOf" srcId="{E89BE367-68CE-44A9-91B1-D55DACB614C5}" destId="{77FC6FBE-6EBC-4EAE-8EDE-7128A8BEF728}" srcOrd="1" destOrd="0" presId="urn:microsoft.com/office/officeart/2005/8/layout/hierarchy2"/>
    <dgm:cxn modelId="{6E671BC7-1898-4192-8372-B52F1C799CF9}" type="presParOf" srcId="{77FC6FBE-6EBC-4EAE-8EDE-7128A8BEF728}" destId="{BEA9752D-6617-4D05-B6CB-58925C61AE64}" srcOrd="0" destOrd="0" presId="urn:microsoft.com/office/officeart/2005/8/layout/hierarchy2"/>
    <dgm:cxn modelId="{48698926-E028-4EAE-B091-EE51F11E3BC0}" type="presParOf" srcId="{77FC6FBE-6EBC-4EAE-8EDE-7128A8BEF728}" destId="{5D8F88C2-34DE-4866-A2C8-78A2B5A5556D}" srcOrd="1" destOrd="0" presId="urn:microsoft.com/office/officeart/2005/8/layout/hierarchy2"/>
    <dgm:cxn modelId="{A0B590FF-7A6A-435A-923A-1698E00128E8}" type="presParOf" srcId="{5D8F88C2-34DE-4866-A2C8-78A2B5A5556D}" destId="{B7337C06-B477-49FA-8474-DC8D0E95F0F2}" srcOrd="0" destOrd="0" presId="urn:microsoft.com/office/officeart/2005/8/layout/hierarchy2"/>
    <dgm:cxn modelId="{2AC5E7E2-3D40-470E-B8A4-3967879A48FB}" type="presParOf" srcId="{B7337C06-B477-49FA-8474-DC8D0E95F0F2}" destId="{6231150F-2FB0-43F1-AF77-6BF99F343B35}" srcOrd="0" destOrd="0" presId="urn:microsoft.com/office/officeart/2005/8/layout/hierarchy2"/>
    <dgm:cxn modelId="{CA142A47-E912-4A24-905B-88EF54CC2B36}" type="presParOf" srcId="{5D8F88C2-34DE-4866-A2C8-78A2B5A5556D}" destId="{BEA4E323-B8B6-455C-A46B-D68EA9DF9EA2}" srcOrd="1" destOrd="0" presId="urn:microsoft.com/office/officeart/2005/8/layout/hierarchy2"/>
    <dgm:cxn modelId="{9D0DCC27-4250-4B6A-BEB5-9CA6A9565883}" type="presParOf" srcId="{BEA4E323-B8B6-455C-A46B-D68EA9DF9EA2}" destId="{ACB6034E-A106-4A6E-BAF9-BDEEA06DC231}" srcOrd="0" destOrd="0" presId="urn:microsoft.com/office/officeart/2005/8/layout/hierarchy2"/>
    <dgm:cxn modelId="{24641239-0B5B-4081-970B-4AC4743B3C51}" type="presParOf" srcId="{BEA4E323-B8B6-455C-A46B-D68EA9DF9EA2}" destId="{71409870-AFFA-462D-BE04-B2F215320BD3}" srcOrd="1" destOrd="0" presId="urn:microsoft.com/office/officeart/2005/8/layout/hierarchy2"/>
    <dgm:cxn modelId="{B1E3F0C9-F46C-44EF-8DD2-6605A8056CB0}" type="presParOf" srcId="{5D8F88C2-34DE-4866-A2C8-78A2B5A5556D}" destId="{39742936-C902-476B-9ABA-2A6F726232AC}" srcOrd="2" destOrd="0" presId="urn:microsoft.com/office/officeart/2005/8/layout/hierarchy2"/>
    <dgm:cxn modelId="{0CD19613-5AD9-4CE4-BF67-0168097F4383}" type="presParOf" srcId="{39742936-C902-476B-9ABA-2A6F726232AC}" destId="{74C2AD4F-000F-49F0-B8A6-E3159EBD8865}" srcOrd="0" destOrd="0" presId="urn:microsoft.com/office/officeart/2005/8/layout/hierarchy2"/>
    <dgm:cxn modelId="{9A823DDE-05B4-42FD-8C80-CB5FE48A3937}" type="presParOf" srcId="{5D8F88C2-34DE-4866-A2C8-78A2B5A5556D}" destId="{6A46707D-DE13-426D-B48B-370C186CEB6E}" srcOrd="3" destOrd="0" presId="urn:microsoft.com/office/officeart/2005/8/layout/hierarchy2"/>
    <dgm:cxn modelId="{A8FCBEE2-86C1-4F5E-AE16-4B5925AC399A}" type="presParOf" srcId="{6A46707D-DE13-426D-B48B-370C186CEB6E}" destId="{70C64ACA-E239-4FCA-8D45-6EEAFA2CCCA9}" srcOrd="0" destOrd="0" presId="urn:microsoft.com/office/officeart/2005/8/layout/hierarchy2"/>
    <dgm:cxn modelId="{33D3A560-8ECA-48A3-ABC2-10740ED9A32C}" type="presParOf" srcId="{6A46707D-DE13-426D-B48B-370C186CEB6E}" destId="{65D18F49-B405-4EB5-AF7E-77E74050C173}" srcOrd="1" destOrd="0" presId="urn:microsoft.com/office/officeart/2005/8/layout/hierarchy2"/>
    <dgm:cxn modelId="{C75FCED0-BD9C-48B1-B1D5-3FB151BCB88A}" type="presParOf" srcId="{E89BE367-68CE-44A9-91B1-D55DACB614C5}" destId="{984FDAD8-64C3-463F-ABEB-33355A5028D0}" srcOrd="2" destOrd="0" presId="urn:microsoft.com/office/officeart/2005/8/layout/hierarchy2"/>
    <dgm:cxn modelId="{EAE57431-602D-4749-9DD4-1613A8F36E78}" type="presParOf" srcId="{984FDAD8-64C3-463F-ABEB-33355A5028D0}" destId="{8AEC332F-D261-44B8-9645-EBA8CCA16133}" srcOrd="0" destOrd="0" presId="urn:microsoft.com/office/officeart/2005/8/layout/hierarchy2"/>
    <dgm:cxn modelId="{DA7C7A14-4C7D-48CD-8BDF-9D7A4BF6433E}" type="presParOf" srcId="{E89BE367-68CE-44A9-91B1-D55DACB614C5}" destId="{68D10DDA-B93E-4ADE-9942-F29A08192AA7}" srcOrd="3" destOrd="0" presId="urn:microsoft.com/office/officeart/2005/8/layout/hierarchy2"/>
    <dgm:cxn modelId="{34100071-5F7A-4CA0-9CFF-25FB5DF84F09}" type="presParOf" srcId="{68D10DDA-B93E-4ADE-9942-F29A08192AA7}" destId="{3B049193-913A-4FCD-A4EE-45B01CC7B365}" srcOrd="0" destOrd="0" presId="urn:microsoft.com/office/officeart/2005/8/layout/hierarchy2"/>
    <dgm:cxn modelId="{23D3999E-14D5-4621-B641-7E8C46757F0F}" type="presParOf" srcId="{68D10DDA-B93E-4ADE-9942-F29A08192AA7}" destId="{A2ED8415-B76A-4057-9B3A-1CBF06F32678}" srcOrd="1" destOrd="0" presId="urn:microsoft.com/office/officeart/2005/8/layout/hierarchy2"/>
    <dgm:cxn modelId="{F1F98B01-5BC3-4412-99ED-501E1047193A}" type="presParOf" srcId="{A2ED8415-B76A-4057-9B3A-1CBF06F32678}" destId="{C8E47D0D-2AC2-4FCD-9341-EEE4C813FF09}" srcOrd="0" destOrd="0" presId="urn:microsoft.com/office/officeart/2005/8/layout/hierarchy2"/>
    <dgm:cxn modelId="{B5D5AA3F-41C5-459B-9CB0-512594587011}" type="presParOf" srcId="{C8E47D0D-2AC2-4FCD-9341-EEE4C813FF09}" destId="{67D6BF33-9EBB-4711-A3D8-5D8BE03054B6}" srcOrd="0" destOrd="0" presId="urn:microsoft.com/office/officeart/2005/8/layout/hierarchy2"/>
    <dgm:cxn modelId="{513473D3-75FF-49C8-A77E-F374C3A6EA96}" type="presParOf" srcId="{A2ED8415-B76A-4057-9B3A-1CBF06F32678}" destId="{17B33537-62BA-44CA-8BE1-51221FC429CE}" srcOrd="1" destOrd="0" presId="urn:microsoft.com/office/officeart/2005/8/layout/hierarchy2"/>
    <dgm:cxn modelId="{DB9F69A2-BFEB-4C76-866A-6E472CCD6295}" type="presParOf" srcId="{17B33537-62BA-44CA-8BE1-51221FC429CE}" destId="{537891CD-D3F2-49D8-96B1-FA16968BD1B3}" srcOrd="0" destOrd="0" presId="urn:microsoft.com/office/officeart/2005/8/layout/hierarchy2"/>
    <dgm:cxn modelId="{D4D441A6-E527-453E-9C6E-6A018D13C7A0}" type="presParOf" srcId="{17B33537-62BA-44CA-8BE1-51221FC429CE}" destId="{87D7E0B8-F175-428A-86B4-19ADC1EDE777}" srcOrd="1" destOrd="0" presId="urn:microsoft.com/office/officeart/2005/8/layout/hierarchy2"/>
  </dgm:cxnLst>
  <dgm:bg/>
  <dgm:whole>
    <a:ln>
      <a:solidFill>
        <a:schemeClr val="accent6">
          <a:lumMod val="75000"/>
        </a:schemeClr>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AE9849-86F2-4B66-8C54-836F6F72539B}">
      <dsp:nvSpPr>
        <dsp:cNvPr id="0" name=""/>
        <dsp:cNvSpPr/>
      </dsp:nvSpPr>
      <dsp:spPr>
        <a:xfrm>
          <a:off x="73612" y="671168"/>
          <a:ext cx="3175720" cy="37361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DB2004-FA73-45ED-AF75-C51B5629932A}">
      <dsp:nvSpPr>
        <dsp:cNvPr id="0" name=""/>
        <dsp:cNvSpPr/>
      </dsp:nvSpPr>
      <dsp:spPr>
        <a:xfrm>
          <a:off x="73612" y="811482"/>
          <a:ext cx="233299" cy="2332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B5CE32-3439-4041-8310-0C3BA02FE156}">
      <dsp:nvSpPr>
        <dsp:cNvPr id="0" name=""/>
        <dsp:cNvSpPr/>
      </dsp:nvSpPr>
      <dsp:spPr>
        <a:xfrm>
          <a:off x="73612" y="0"/>
          <a:ext cx="3175720" cy="671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s-ES" sz="1600" b="1" kern="1200" dirty="0"/>
            <a:t>IDEAS CLAVE DE APRENDIZAJE SIGNIFICATIVO (AS) </a:t>
          </a:r>
        </a:p>
      </dsp:txBody>
      <dsp:txXfrm>
        <a:off x="73612" y="0"/>
        <a:ext cx="3175720" cy="671168"/>
      </dsp:txXfrm>
    </dsp:sp>
    <dsp:sp modelId="{81F8D0AD-9B41-4D89-9C9B-C38F340611D6}">
      <dsp:nvSpPr>
        <dsp:cNvPr id="0" name=""/>
        <dsp:cNvSpPr/>
      </dsp:nvSpPr>
      <dsp:spPr>
        <a:xfrm>
          <a:off x="73612" y="1355297"/>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B3ECE2-3766-4825-AB3E-D64CED012D2E}">
      <dsp:nvSpPr>
        <dsp:cNvPr id="0" name=""/>
        <dsp:cNvSpPr/>
      </dsp:nvSpPr>
      <dsp:spPr>
        <a:xfrm>
          <a:off x="295913" y="1200039"/>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ANTECEDENTES</a:t>
          </a:r>
        </a:p>
      </dsp:txBody>
      <dsp:txXfrm>
        <a:off x="295913" y="1200039"/>
        <a:ext cx="2953419" cy="543809"/>
      </dsp:txXfrm>
    </dsp:sp>
    <dsp:sp modelId="{EFAC4A8D-508F-4414-9E4E-9209CDDA93E5}">
      <dsp:nvSpPr>
        <dsp:cNvPr id="0" name=""/>
        <dsp:cNvSpPr/>
      </dsp:nvSpPr>
      <dsp:spPr>
        <a:xfrm>
          <a:off x="73612" y="1899106"/>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0EB13-7552-4DD6-A737-A7BE67A37F0B}">
      <dsp:nvSpPr>
        <dsp:cNvPr id="0" name=""/>
        <dsp:cNvSpPr/>
      </dsp:nvSpPr>
      <dsp:spPr>
        <a:xfrm>
          <a:off x="295913" y="1743848"/>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EDUCACIÓN S. XXI</a:t>
          </a:r>
        </a:p>
      </dsp:txBody>
      <dsp:txXfrm>
        <a:off x="295913" y="1743848"/>
        <a:ext cx="2953419" cy="543809"/>
      </dsp:txXfrm>
    </dsp:sp>
    <dsp:sp modelId="{CEF129DF-DB48-462C-8A6E-783DC0B018BB}">
      <dsp:nvSpPr>
        <dsp:cNvPr id="0" name=""/>
        <dsp:cNvSpPr/>
      </dsp:nvSpPr>
      <dsp:spPr>
        <a:xfrm>
          <a:off x="73612" y="2442915"/>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E6A466-FED1-4C2E-800D-57E5A9FD4460}">
      <dsp:nvSpPr>
        <dsp:cNvPr id="0" name=""/>
        <dsp:cNvSpPr/>
      </dsp:nvSpPr>
      <dsp:spPr>
        <a:xfrm>
          <a:off x="295913" y="2287658"/>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TEORÍA AS-REFERENTES</a:t>
          </a:r>
        </a:p>
      </dsp:txBody>
      <dsp:txXfrm>
        <a:off x="295913" y="2287658"/>
        <a:ext cx="2953419" cy="543809"/>
      </dsp:txXfrm>
    </dsp:sp>
    <dsp:sp modelId="{65D97D0D-9F7F-488C-8F43-D38F0C722C91}">
      <dsp:nvSpPr>
        <dsp:cNvPr id="0" name=""/>
        <dsp:cNvSpPr/>
      </dsp:nvSpPr>
      <dsp:spPr>
        <a:xfrm>
          <a:off x="73612" y="2986724"/>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41CD01-7368-44C7-9DCC-BB85392B149E}">
      <dsp:nvSpPr>
        <dsp:cNvPr id="0" name=""/>
        <dsp:cNvSpPr/>
      </dsp:nvSpPr>
      <dsp:spPr>
        <a:xfrm>
          <a:off x="295913" y="2831467"/>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ERRORES CONCEPTUALES</a:t>
          </a:r>
        </a:p>
      </dsp:txBody>
      <dsp:txXfrm>
        <a:off x="295913" y="2831467"/>
        <a:ext cx="2953419" cy="543809"/>
      </dsp:txXfrm>
    </dsp:sp>
    <dsp:sp modelId="{ACE87173-4008-450C-9313-EB66D5B88F98}">
      <dsp:nvSpPr>
        <dsp:cNvPr id="0" name=""/>
        <dsp:cNvSpPr/>
      </dsp:nvSpPr>
      <dsp:spPr>
        <a:xfrm>
          <a:off x="73612" y="3530533"/>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E687F9-4AF0-45B2-8E9D-6E9EE667F2F5}">
      <dsp:nvSpPr>
        <dsp:cNvPr id="0" name=""/>
        <dsp:cNvSpPr/>
      </dsp:nvSpPr>
      <dsp:spPr>
        <a:xfrm>
          <a:off x="295913" y="3375276"/>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EVALUACIÓN AUTÉNTICA</a:t>
          </a:r>
        </a:p>
      </dsp:txBody>
      <dsp:txXfrm>
        <a:off x="295913" y="3375276"/>
        <a:ext cx="2953419" cy="543809"/>
      </dsp:txXfrm>
    </dsp:sp>
    <dsp:sp modelId="{45B8C413-0212-4943-BEB9-0FE9607C856C}">
      <dsp:nvSpPr>
        <dsp:cNvPr id="0" name=""/>
        <dsp:cNvSpPr/>
      </dsp:nvSpPr>
      <dsp:spPr>
        <a:xfrm>
          <a:off x="73612" y="4074343"/>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EDD3F2-1F1E-424D-BC99-1D20A9C1F5ED}">
      <dsp:nvSpPr>
        <dsp:cNvPr id="0" name=""/>
        <dsp:cNvSpPr/>
      </dsp:nvSpPr>
      <dsp:spPr>
        <a:xfrm>
          <a:off x="295913" y="3919085"/>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POSICIONAMIENTO</a:t>
          </a:r>
        </a:p>
      </dsp:txBody>
      <dsp:txXfrm>
        <a:off x="295913" y="3919085"/>
        <a:ext cx="2953419" cy="543809"/>
      </dsp:txXfrm>
    </dsp:sp>
    <dsp:sp modelId="{796A7F61-0BF2-4AB1-AFC0-1A5EF993A605}">
      <dsp:nvSpPr>
        <dsp:cNvPr id="0" name=""/>
        <dsp:cNvSpPr/>
      </dsp:nvSpPr>
      <dsp:spPr>
        <a:xfrm>
          <a:off x="73612" y="4618152"/>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2AABEE-91F9-449D-8BCE-6F84D38538A2}">
      <dsp:nvSpPr>
        <dsp:cNvPr id="0" name=""/>
        <dsp:cNvSpPr/>
      </dsp:nvSpPr>
      <dsp:spPr>
        <a:xfrm>
          <a:off x="295913" y="4462894"/>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ODS Y SOSTENIBILIDAD</a:t>
          </a:r>
        </a:p>
      </dsp:txBody>
      <dsp:txXfrm>
        <a:off x="295913" y="4462894"/>
        <a:ext cx="2953419" cy="543809"/>
      </dsp:txXfrm>
    </dsp:sp>
    <dsp:sp modelId="{D9D94B5D-E4A2-4D66-A8EF-360F41752FCC}">
      <dsp:nvSpPr>
        <dsp:cNvPr id="0" name=""/>
        <dsp:cNvSpPr/>
      </dsp:nvSpPr>
      <dsp:spPr>
        <a:xfrm>
          <a:off x="3686931" y="671168"/>
          <a:ext cx="3175720" cy="373614"/>
        </a:xfrm>
        <a:prstGeom prst="rect">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56B2B9-48E7-4C6C-8DD4-CCCEF05EE9E7}">
      <dsp:nvSpPr>
        <dsp:cNvPr id="0" name=""/>
        <dsp:cNvSpPr/>
      </dsp:nvSpPr>
      <dsp:spPr>
        <a:xfrm>
          <a:off x="3686931" y="811482"/>
          <a:ext cx="233299" cy="2332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E14401-EC57-42CB-AB8D-ACD0FD3180FC}">
      <dsp:nvSpPr>
        <dsp:cNvPr id="0" name=""/>
        <dsp:cNvSpPr/>
      </dsp:nvSpPr>
      <dsp:spPr>
        <a:xfrm>
          <a:off x="3408119" y="0"/>
          <a:ext cx="3733344" cy="671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s-ES" sz="1600" b="1" kern="1200" dirty="0"/>
            <a:t>APLICACIÓN AS EN EDUCACIÓN SUPERIOR</a:t>
          </a:r>
        </a:p>
      </dsp:txBody>
      <dsp:txXfrm>
        <a:off x="3408119" y="0"/>
        <a:ext cx="3733344" cy="671168"/>
      </dsp:txXfrm>
    </dsp:sp>
    <dsp:sp modelId="{F1EEC1C3-F59E-4DF3-A306-7BE13AE541F6}">
      <dsp:nvSpPr>
        <dsp:cNvPr id="0" name=""/>
        <dsp:cNvSpPr/>
      </dsp:nvSpPr>
      <dsp:spPr>
        <a:xfrm>
          <a:off x="3408119" y="1355297"/>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6017B7-FEAF-40CD-9A9E-F82058EC0CB8}">
      <dsp:nvSpPr>
        <dsp:cNvPr id="0" name=""/>
        <dsp:cNvSpPr/>
      </dsp:nvSpPr>
      <dsp:spPr>
        <a:xfrm>
          <a:off x="3630419" y="1200039"/>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MMCC: QUÉ NO SON</a:t>
          </a:r>
        </a:p>
      </dsp:txBody>
      <dsp:txXfrm>
        <a:off x="3630419" y="1200039"/>
        <a:ext cx="2953419" cy="543809"/>
      </dsp:txXfrm>
    </dsp:sp>
    <dsp:sp modelId="{7A1ADE3A-1226-42F0-91E8-CC888A4C5E2A}">
      <dsp:nvSpPr>
        <dsp:cNvPr id="0" name=""/>
        <dsp:cNvSpPr/>
      </dsp:nvSpPr>
      <dsp:spPr>
        <a:xfrm>
          <a:off x="3408119" y="1899106"/>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C80C0B-32C0-4472-ABFE-534E19EBBD7F}">
      <dsp:nvSpPr>
        <dsp:cNvPr id="0" name=""/>
        <dsp:cNvSpPr/>
      </dsp:nvSpPr>
      <dsp:spPr>
        <a:xfrm>
          <a:off x="3630419" y="1743848"/>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PRÁCTICA DE MMCC</a:t>
          </a:r>
        </a:p>
      </dsp:txBody>
      <dsp:txXfrm>
        <a:off x="3630419" y="1743848"/>
        <a:ext cx="2953419" cy="543809"/>
      </dsp:txXfrm>
    </dsp:sp>
    <dsp:sp modelId="{920B9452-4BCB-42D4-AA0D-38A51E7AD768}">
      <dsp:nvSpPr>
        <dsp:cNvPr id="0" name=""/>
        <dsp:cNvSpPr/>
      </dsp:nvSpPr>
      <dsp:spPr>
        <a:xfrm>
          <a:off x="3408119" y="2442915"/>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A64F06-08AB-4C2D-AFB2-E3AB96C32E58}">
      <dsp:nvSpPr>
        <dsp:cNvPr id="0" name=""/>
        <dsp:cNvSpPr/>
      </dsp:nvSpPr>
      <dsp:spPr>
        <a:xfrm>
          <a:off x="3630419" y="2287658"/>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MMCC: QUÉ SON</a:t>
          </a:r>
        </a:p>
      </dsp:txBody>
      <dsp:txXfrm>
        <a:off x="3630419" y="2287658"/>
        <a:ext cx="2953419" cy="543809"/>
      </dsp:txXfrm>
    </dsp:sp>
    <dsp:sp modelId="{EDA5691B-B366-4B3E-859C-2D9225A11FF2}">
      <dsp:nvSpPr>
        <dsp:cNvPr id="0" name=""/>
        <dsp:cNvSpPr/>
      </dsp:nvSpPr>
      <dsp:spPr>
        <a:xfrm>
          <a:off x="3408119" y="2986724"/>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9A6874-96B8-4909-94B1-AD745D067C9B}">
      <dsp:nvSpPr>
        <dsp:cNvPr id="0" name=""/>
        <dsp:cNvSpPr/>
      </dsp:nvSpPr>
      <dsp:spPr>
        <a:xfrm>
          <a:off x="3630419" y="2831467"/>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UTILIDAD DE MMCC</a:t>
          </a:r>
        </a:p>
      </dsp:txBody>
      <dsp:txXfrm>
        <a:off x="3630419" y="2831467"/>
        <a:ext cx="2953419" cy="543809"/>
      </dsp:txXfrm>
    </dsp:sp>
    <dsp:sp modelId="{3A3E9CEE-30C1-4C1F-A758-21C237AAA0A0}">
      <dsp:nvSpPr>
        <dsp:cNvPr id="0" name=""/>
        <dsp:cNvSpPr/>
      </dsp:nvSpPr>
      <dsp:spPr>
        <a:xfrm>
          <a:off x="3408119" y="3530533"/>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158043-C130-49F6-83BB-3A9C9F41A768}">
      <dsp:nvSpPr>
        <dsp:cNvPr id="0" name=""/>
        <dsp:cNvSpPr/>
      </dsp:nvSpPr>
      <dsp:spPr>
        <a:xfrm>
          <a:off x="3630419" y="3375276"/>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PROCEDIMIENTO EN EL AULA</a:t>
          </a:r>
        </a:p>
      </dsp:txBody>
      <dsp:txXfrm>
        <a:off x="3630419" y="3375276"/>
        <a:ext cx="2953419" cy="543809"/>
      </dsp:txXfrm>
    </dsp:sp>
    <dsp:sp modelId="{28776823-FDBC-46C3-9128-F62838946C1D}">
      <dsp:nvSpPr>
        <dsp:cNvPr id="0" name=""/>
        <dsp:cNvSpPr/>
      </dsp:nvSpPr>
      <dsp:spPr>
        <a:xfrm>
          <a:off x="3408119" y="4074343"/>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606795-B059-44BC-BA33-C03C634390AA}">
      <dsp:nvSpPr>
        <dsp:cNvPr id="0" name=""/>
        <dsp:cNvSpPr/>
      </dsp:nvSpPr>
      <dsp:spPr>
        <a:xfrm>
          <a:off x="3630419" y="3919085"/>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APLICACIONES DE MMCC</a:t>
          </a:r>
        </a:p>
      </dsp:txBody>
      <dsp:txXfrm>
        <a:off x="3630419" y="3919085"/>
        <a:ext cx="2953419" cy="543809"/>
      </dsp:txXfrm>
    </dsp:sp>
    <dsp:sp modelId="{9434F67C-F2C2-494D-8B2F-73A34C4A6044}">
      <dsp:nvSpPr>
        <dsp:cNvPr id="0" name=""/>
        <dsp:cNvSpPr/>
      </dsp:nvSpPr>
      <dsp:spPr>
        <a:xfrm>
          <a:off x="3408119" y="4618152"/>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336F81-B7D4-42D0-AAC0-A6FCF5062488}">
      <dsp:nvSpPr>
        <dsp:cNvPr id="0" name=""/>
        <dsp:cNvSpPr/>
      </dsp:nvSpPr>
      <dsp:spPr>
        <a:xfrm>
          <a:off x="3630419" y="4462894"/>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EJEMPLOS EN ES</a:t>
          </a:r>
        </a:p>
      </dsp:txBody>
      <dsp:txXfrm>
        <a:off x="3630419" y="4462894"/>
        <a:ext cx="2953419" cy="5438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AE9849-86F2-4B66-8C54-836F6F72539B}">
      <dsp:nvSpPr>
        <dsp:cNvPr id="0" name=""/>
        <dsp:cNvSpPr/>
      </dsp:nvSpPr>
      <dsp:spPr>
        <a:xfrm>
          <a:off x="73612" y="671168"/>
          <a:ext cx="3175720" cy="37361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DB2004-FA73-45ED-AF75-C51B5629932A}">
      <dsp:nvSpPr>
        <dsp:cNvPr id="0" name=""/>
        <dsp:cNvSpPr/>
      </dsp:nvSpPr>
      <dsp:spPr>
        <a:xfrm>
          <a:off x="73612" y="811482"/>
          <a:ext cx="233299" cy="2332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B5CE32-3439-4041-8310-0C3BA02FE156}">
      <dsp:nvSpPr>
        <dsp:cNvPr id="0" name=""/>
        <dsp:cNvSpPr/>
      </dsp:nvSpPr>
      <dsp:spPr>
        <a:xfrm>
          <a:off x="73612" y="0"/>
          <a:ext cx="3175720" cy="671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s-ES" sz="1600" b="1" kern="1200" dirty="0"/>
            <a:t>IDEAS CLAVE DE APRENDIZAJE SIGNIFICATIVO (AS) </a:t>
          </a:r>
        </a:p>
      </dsp:txBody>
      <dsp:txXfrm>
        <a:off x="73612" y="0"/>
        <a:ext cx="3175720" cy="671168"/>
      </dsp:txXfrm>
    </dsp:sp>
    <dsp:sp modelId="{81F8D0AD-9B41-4D89-9C9B-C38F340611D6}">
      <dsp:nvSpPr>
        <dsp:cNvPr id="0" name=""/>
        <dsp:cNvSpPr/>
      </dsp:nvSpPr>
      <dsp:spPr>
        <a:xfrm>
          <a:off x="73612" y="1355297"/>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B3ECE2-3766-4825-AB3E-D64CED012D2E}">
      <dsp:nvSpPr>
        <dsp:cNvPr id="0" name=""/>
        <dsp:cNvSpPr/>
      </dsp:nvSpPr>
      <dsp:spPr>
        <a:xfrm>
          <a:off x="295913" y="1200039"/>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ANTECEDENTES</a:t>
          </a:r>
        </a:p>
      </dsp:txBody>
      <dsp:txXfrm>
        <a:off x="295913" y="1200039"/>
        <a:ext cx="2953419" cy="543809"/>
      </dsp:txXfrm>
    </dsp:sp>
    <dsp:sp modelId="{EFAC4A8D-508F-4414-9E4E-9209CDDA93E5}">
      <dsp:nvSpPr>
        <dsp:cNvPr id="0" name=""/>
        <dsp:cNvSpPr/>
      </dsp:nvSpPr>
      <dsp:spPr>
        <a:xfrm>
          <a:off x="73612" y="1899106"/>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0EB13-7552-4DD6-A737-A7BE67A37F0B}">
      <dsp:nvSpPr>
        <dsp:cNvPr id="0" name=""/>
        <dsp:cNvSpPr/>
      </dsp:nvSpPr>
      <dsp:spPr>
        <a:xfrm>
          <a:off x="295913" y="1743848"/>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EDUCACIÓN S. XXI</a:t>
          </a:r>
        </a:p>
      </dsp:txBody>
      <dsp:txXfrm>
        <a:off x="295913" y="1743848"/>
        <a:ext cx="2953419" cy="543809"/>
      </dsp:txXfrm>
    </dsp:sp>
    <dsp:sp modelId="{CEF129DF-DB48-462C-8A6E-783DC0B018BB}">
      <dsp:nvSpPr>
        <dsp:cNvPr id="0" name=""/>
        <dsp:cNvSpPr/>
      </dsp:nvSpPr>
      <dsp:spPr>
        <a:xfrm>
          <a:off x="73612" y="2442915"/>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E6A466-FED1-4C2E-800D-57E5A9FD4460}">
      <dsp:nvSpPr>
        <dsp:cNvPr id="0" name=""/>
        <dsp:cNvSpPr/>
      </dsp:nvSpPr>
      <dsp:spPr>
        <a:xfrm>
          <a:off x="295913" y="2287658"/>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TEORÍA AS-REFERENTES</a:t>
          </a:r>
        </a:p>
      </dsp:txBody>
      <dsp:txXfrm>
        <a:off x="295913" y="2287658"/>
        <a:ext cx="2953419" cy="543809"/>
      </dsp:txXfrm>
    </dsp:sp>
    <dsp:sp modelId="{65D97D0D-9F7F-488C-8F43-D38F0C722C91}">
      <dsp:nvSpPr>
        <dsp:cNvPr id="0" name=""/>
        <dsp:cNvSpPr/>
      </dsp:nvSpPr>
      <dsp:spPr>
        <a:xfrm>
          <a:off x="73612" y="2986724"/>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41CD01-7368-44C7-9DCC-BB85392B149E}">
      <dsp:nvSpPr>
        <dsp:cNvPr id="0" name=""/>
        <dsp:cNvSpPr/>
      </dsp:nvSpPr>
      <dsp:spPr>
        <a:xfrm>
          <a:off x="295913" y="2831467"/>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ERRORES CONCEPTUALES</a:t>
          </a:r>
        </a:p>
      </dsp:txBody>
      <dsp:txXfrm>
        <a:off x="295913" y="2831467"/>
        <a:ext cx="2953419" cy="543809"/>
      </dsp:txXfrm>
    </dsp:sp>
    <dsp:sp modelId="{ACE87173-4008-450C-9313-EB66D5B88F98}">
      <dsp:nvSpPr>
        <dsp:cNvPr id="0" name=""/>
        <dsp:cNvSpPr/>
      </dsp:nvSpPr>
      <dsp:spPr>
        <a:xfrm>
          <a:off x="73612" y="3530533"/>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E687F9-4AF0-45B2-8E9D-6E9EE667F2F5}">
      <dsp:nvSpPr>
        <dsp:cNvPr id="0" name=""/>
        <dsp:cNvSpPr/>
      </dsp:nvSpPr>
      <dsp:spPr>
        <a:xfrm>
          <a:off x="295913" y="3375276"/>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EVALUACIÓN AUTÉNTICA</a:t>
          </a:r>
        </a:p>
      </dsp:txBody>
      <dsp:txXfrm>
        <a:off x="295913" y="3375276"/>
        <a:ext cx="2953419" cy="543809"/>
      </dsp:txXfrm>
    </dsp:sp>
    <dsp:sp modelId="{45B8C413-0212-4943-BEB9-0FE9607C856C}">
      <dsp:nvSpPr>
        <dsp:cNvPr id="0" name=""/>
        <dsp:cNvSpPr/>
      </dsp:nvSpPr>
      <dsp:spPr>
        <a:xfrm>
          <a:off x="73612" y="4074343"/>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EDD3F2-1F1E-424D-BC99-1D20A9C1F5ED}">
      <dsp:nvSpPr>
        <dsp:cNvPr id="0" name=""/>
        <dsp:cNvSpPr/>
      </dsp:nvSpPr>
      <dsp:spPr>
        <a:xfrm>
          <a:off x="295913" y="3919085"/>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POSICIONAMIENTO</a:t>
          </a:r>
        </a:p>
      </dsp:txBody>
      <dsp:txXfrm>
        <a:off x="295913" y="3919085"/>
        <a:ext cx="2953419" cy="543809"/>
      </dsp:txXfrm>
    </dsp:sp>
    <dsp:sp modelId="{796A7F61-0BF2-4AB1-AFC0-1A5EF993A605}">
      <dsp:nvSpPr>
        <dsp:cNvPr id="0" name=""/>
        <dsp:cNvSpPr/>
      </dsp:nvSpPr>
      <dsp:spPr>
        <a:xfrm>
          <a:off x="73612" y="4618152"/>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2AABEE-91F9-449D-8BCE-6F84D38538A2}">
      <dsp:nvSpPr>
        <dsp:cNvPr id="0" name=""/>
        <dsp:cNvSpPr/>
      </dsp:nvSpPr>
      <dsp:spPr>
        <a:xfrm>
          <a:off x="295913" y="4462894"/>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ODS Y SOSTENIBILIDAD</a:t>
          </a:r>
        </a:p>
      </dsp:txBody>
      <dsp:txXfrm>
        <a:off x="295913" y="4462894"/>
        <a:ext cx="2953419" cy="543809"/>
      </dsp:txXfrm>
    </dsp:sp>
    <dsp:sp modelId="{D9D94B5D-E4A2-4D66-A8EF-360F41752FCC}">
      <dsp:nvSpPr>
        <dsp:cNvPr id="0" name=""/>
        <dsp:cNvSpPr/>
      </dsp:nvSpPr>
      <dsp:spPr>
        <a:xfrm>
          <a:off x="3686931" y="671168"/>
          <a:ext cx="3175720" cy="373614"/>
        </a:xfrm>
        <a:prstGeom prst="rect">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56B2B9-48E7-4C6C-8DD4-CCCEF05EE9E7}">
      <dsp:nvSpPr>
        <dsp:cNvPr id="0" name=""/>
        <dsp:cNvSpPr/>
      </dsp:nvSpPr>
      <dsp:spPr>
        <a:xfrm>
          <a:off x="3686931" y="811482"/>
          <a:ext cx="233299" cy="2332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E14401-EC57-42CB-AB8D-ACD0FD3180FC}">
      <dsp:nvSpPr>
        <dsp:cNvPr id="0" name=""/>
        <dsp:cNvSpPr/>
      </dsp:nvSpPr>
      <dsp:spPr>
        <a:xfrm>
          <a:off x="3408119" y="0"/>
          <a:ext cx="3733344" cy="671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s-ES" sz="1600" b="1" kern="1200" dirty="0"/>
            <a:t>APLICACIÓN AS EN EDUCACIÓN SUPERIOR</a:t>
          </a:r>
        </a:p>
      </dsp:txBody>
      <dsp:txXfrm>
        <a:off x="3408119" y="0"/>
        <a:ext cx="3733344" cy="671168"/>
      </dsp:txXfrm>
    </dsp:sp>
    <dsp:sp modelId="{F1EEC1C3-F59E-4DF3-A306-7BE13AE541F6}">
      <dsp:nvSpPr>
        <dsp:cNvPr id="0" name=""/>
        <dsp:cNvSpPr/>
      </dsp:nvSpPr>
      <dsp:spPr>
        <a:xfrm>
          <a:off x="3408119" y="1355297"/>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6017B7-FEAF-40CD-9A9E-F82058EC0CB8}">
      <dsp:nvSpPr>
        <dsp:cNvPr id="0" name=""/>
        <dsp:cNvSpPr/>
      </dsp:nvSpPr>
      <dsp:spPr>
        <a:xfrm>
          <a:off x="3630419" y="1200039"/>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MMCC: QUÉ NO SON</a:t>
          </a:r>
        </a:p>
      </dsp:txBody>
      <dsp:txXfrm>
        <a:off x="3630419" y="1200039"/>
        <a:ext cx="2953419" cy="543809"/>
      </dsp:txXfrm>
    </dsp:sp>
    <dsp:sp modelId="{7A1ADE3A-1226-42F0-91E8-CC888A4C5E2A}">
      <dsp:nvSpPr>
        <dsp:cNvPr id="0" name=""/>
        <dsp:cNvSpPr/>
      </dsp:nvSpPr>
      <dsp:spPr>
        <a:xfrm>
          <a:off x="3408119" y="1899106"/>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C80C0B-32C0-4472-ABFE-534E19EBBD7F}">
      <dsp:nvSpPr>
        <dsp:cNvPr id="0" name=""/>
        <dsp:cNvSpPr/>
      </dsp:nvSpPr>
      <dsp:spPr>
        <a:xfrm>
          <a:off x="3630419" y="1743848"/>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PRÁCTICA DE MMCC</a:t>
          </a:r>
        </a:p>
      </dsp:txBody>
      <dsp:txXfrm>
        <a:off x="3630419" y="1743848"/>
        <a:ext cx="2953419" cy="543809"/>
      </dsp:txXfrm>
    </dsp:sp>
    <dsp:sp modelId="{920B9452-4BCB-42D4-AA0D-38A51E7AD768}">
      <dsp:nvSpPr>
        <dsp:cNvPr id="0" name=""/>
        <dsp:cNvSpPr/>
      </dsp:nvSpPr>
      <dsp:spPr>
        <a:xfrm>
          <a:off x="3408119" y="2442915"/>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A64F06-08AB-4C2D-AFB2-E3AB96C32E58}">
      <dsp:nvSpPr>
        <dsp:cNvPr id="0" name=""/>
        <dsp:cNvSpPr/>
      </dsp:nvSpPr>
      <dsp:spPr>
        <a:xfrm>
          <a:off x="3630419" y="2287658"/>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MMCC: QUÉ SON</a:t>
          </a:r>
        </a:p>
      </dsp:txBody>
      <dsp:txXfrm>
        <a:off x="3630419" y="2287658"/>
        <a:ext cx="2953419" cy="543809"/>
      </dsp:txXfrm>
    </dsp:sp>
    <dsp:sp modelId="{EDA5691B-B366-4B3E-859C-2D9225A11FF2}">
      <dsp:nvSpPr>
        <dsp:cNvPr id="0" name=""/>
        <dsp:cNvSpPr/>
      </dsp:nvSpPr>
      <dsp:spPr>
        <a:xfrm>
          <a:off x="3408119" y="2986724"/>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9A6874-96B8-4909-94B1-AD745D067C9B}">
      <dsp:nvSpPr>
        <dsp:cNvPr id="0" name=""/>
        <dsp:cNvSpPr/>
      </dsp:nvSpPr>
      <dsp:spPr>
        <a:xfrm>
          <a:off x="3630419" y="2831467"/>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UTILIDAD DE MMCC</a:t>
          </a:r>
        </a:p>
      </dsp:txBody>
      <dsp:txXfrm>
        <a:off x="3630419" y="2831467"/>
        <a:ext cx="2953419" cy="543809"/>
      </dsp:txXfrm>
    </dsp:sp>
    <dsp:sp modelId="{3A3E9CEE-30C1-4C1F-A758-21C237AAA0A0}">
      <dsp:nvSpPr>
        <dsp:cNvPr id="0" name=""/>
        <dsp:cNvSpPr/>
      </dsp:nvSpPr>
      <dsp:spPr>
        <a:xfrm>
          <a:off x="3408119" y="3530533"/>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158043-C130-49F6-83BB-3A9C9F41A768}">
      <dsp:nvSpPr>
        <dsp:cNvPr id="0" name=""/>
        <dsp:cNvSpPr/>
      </dsp:nvSpPr>
      <dsp:spPr>
        <a:xfrm>
          <a:off x="3630419" y="3375276"/>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PROCEDIMIENTO EN EL AULA</a:t>
          </a:r>
        </a:p>
      </dsp:txBody>
      <dsp:txXfrm>
        <a:off x="3630419" y="3375276"/>
        <a:ext cx="2953419" cy="543809"/>
      </dsp:txXfrm>
    </dsp:sp>
    <dsp:sp modelId="{28776823-FDBC-46C3-9128-F62838946C1D}">
      <dsp:nvSpPr>
        <dsp:cNvPr id="0" name=""/>
        <dsp:cNvSpPr/>
      </dsp:nvSpPr>
      <dsp:spPr>
        <a:xfrm>
          <a:off x="3408119" y="4074343"/>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606795-B059-44BC-BA33-C03C634390AA}">
      <dsp:nvSpPr>
        <dsp:cNvPr id="0" name=""/>
        <dsp:cNvSpPr/>
      </dsp:nvSpPr>
      <dsp:spPr>
        <a:xfrm>
          <a:off x="3630419" y="3919085"/>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APLICACIONES DE MMCC</a:t>
          </a:r>
        </a:p>
      </dsp:txBody>
      <dsp:txXfrm>
        <a:off x="3630419" y="3919085"/>
        <a:ext cx="2953419" cy="543809"/>
      </dsp:txXfrm>
    </dsp:sp>
    <dsp:sp modelId="{9434F67C-F2C2-494D-8B2F-73A34C4A6044}">
      <dsp:nvSpPr>
        <dsp:cNvPr id="0" name=""/>
        <dsp:cNvSpPr/>
      </dsp:nvSpPr>
      <dsp:spPr>
        <a:xfrm>
          <a:off x="3408119" y="4618152"/>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336F81-B7D4-42D0-AAC0-A6FCF5062488}">
      <dsp:nvSpPr>
        <dsp:cNvPr id="0" name=""/>
        <dsp:cNvSpPr/>
      </dsp:nvSpPr>
      <dsp:spPr>
        <a:xfrm>
          <a:off x="3630419" y="4462894"/>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EJEMPLOS EN ES</a:t>
          </a:r>
        </a:p>
      </dsp:txBody>
      <dsp:txXfrm>
        <a:off x="3630419" y="4462894"/>
        <a:ext cx="2953419" cy="5438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AE9849-86F2-4B66-8C54-836F6F72539B}">
      <dsp:nvSpPr>
        <dsp:cNvPr id="0" name=""/>
        <dsp:cNvSpPr/>
      </dsp:nvSpPr>
      <dsp:spPr>
        <a:xfrm>
          <a:off x="73612" y="671168"/>
          <a:ext cx="3175720" cy="37361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DB2004-FA73-45ED-AF75-C51B5629932A}">
      <dsp:nvSpPr>
        <dsp:cNvPr id="0" name=""/>
        <dsp:cNvSpPr/>
      </dsp:nvSpPr>
      <dsp:spPr>
        <a:xfrm>
          <a:off x="73612" y="811482"/>
          <a:ext cx="233299" cy="2332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B5CE32-3439-4041-8310-0C3BA02FE156}">
      <dsp:nvSpPr>
        <dsp:cNvPr id="0" name=""/>
        <dsp:cNvSpPr/>
      </dsp:nvSpPr>
      <dsp:spPr>
        <a:xfrm>
          <a:off x="73612" y="0"/>
          <a:ext cx="3175720" cy="671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s-ES" sz="1600" b="1" kern="1200" dirty="0"/>
            <a:t>IDEAS CLAVE DE APRENDIZAJE SIGNIFICATIVO (AS) </a:t>
          </a:r>
        </a:p>
      </dsp:txBody>
      <dsp:txXfrm>
        <a:off x="73612" y="0"/>
        <a:ext cx="3175720" cy="671168"/>
      </dsp:txXfrm>
    </dsp:sp>
    <dsp:sp modelId="{81F8D0AD-9B41-4D89-9C9B-C38F340611D6}">
      <dsp:nvSpPr>
        <dsp:cNvPr id="0" name=""/>
        <dsp:cNvSpPr/>
      </dsp:nvSpPr>
      <dsp:spPr>
        <a:xfrm>
          <a:off x="73612" y="1355297"/>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B3ECE2-3766-4825-AB3E-D64CED012D2E}">
      <dsp:nvSpPr>
        <dsp:cNvPr id="0" name=""/>
        <dsp:cNvSpPr/>
      </dsp:nvSpPr>
      <dsp:spPr>
        <a:xfrm>
          <a:off x="295913" y="1200039"/>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ANTECEDENTES</a:t>
          </a:r>
        </a:p>
      </dsp:txBody>
      <dsp:txXfrm>
        <a:off x="295913" y="1200039"/>
        <a:ext cx="2953419" cy="543809"/>
      </dsp:txXfrm>
    </dsp:sp>
    <dsp:sp modelId="{EFAC4A8D-508F-4414-9E4E-9209CDDA93E5}">
      <dsp:nvSpPr>
        <dsp:cNvPr id="0" name=""/>
        <dsp:cNvSpPr/>
      </dsp:nvSpPr>
      <dsp:spPr>
        <a:xfrm>
          <a:off x="73612" y="1899106"/>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0EB13-7552-4DD6-A737-A7BE67A37F0B}">
      <dsp:nvSpPr>
        <dsp:cNvPr id="0" name=""/>
        <dsp:cNvSpPr/>
      </dsp:nvSpPr>
      <dsp:spPr>
        <a:xfrm>
          <a:off x="295913" y="1743848"/>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EDUCACIÓN S. XXI</a:t>
          </a:r>
        </a:p>
      </dsp:txBody>
      <dsp:txXfrm>
        <a:off x="295913" y="1743848"/>
        <a:ext cx="2953419" cy="543809"/>
      </dsp:txXfrm>
    </dsp:sp>
    <dsp:sp modelId="{CEF129DF-DB48-462C-8A6E-783DC0B018BB}">
      <dsp:nvSpPr>
        <dsp:cNvPr id="0" name=""/>
        <dsp:cNvSpPr/>
      </dsp:nvSpPr>
      <dsp:spPr>
        <a:xfrm>
          <a:off x="73612" y="2442915"/>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E6A466-FED1-4C2E-800D-57E5A9FD4460}">
      <dsp:nvSpPr>
        <dsp:cNvPr id="0" name=""/>
        <dsp:cNvSpPr/>
      </dsp:nvSpPr>
      <dsp:spPr>
        <a:xfrm>
          <a:off x="295913" y="2287658"/>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TEORÍA AS-REFERENTES</a:t>
          </a:r>
        </a:p>
      </dsp:txBody>
      <dsp:txXfrm>
        <a:off x="295913" y="2287658"/>
        <a:ext cx="2953419" cy="543809"/>
      </dsp:txXfrm>
    </dsp:sp>
    <dsp:sp modelId="{65D97D0D-9F7F-488C-8F43-D38F0C722C91}">
      <dsp:nvSpPr>
        <dsp:cNvPr id="0" name=""/>
        <dsp:cNvSpPr/>
      </dsp:nvSpPr>
      <dsp:spPr>
        <a:xfrm>
          <a:off x="73612" y="2986724"/>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41CD01-7368-44C7-9DCC-BB85392B149E}">
      <dsp:nvSpPr>
        <dsp:cNvPr id="0" name=""/>
        <dsp:cNvSpPr/>
      </dsp:nvSpPr>
      <dsp:spPr>
        <a:xfrm>
          <a:off x="295913" y="2831467"/>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ERRORES CONCEPTUALES</a:t>
          </a:r>
        </a:p>
      </dsp:txBody>
      <dsp:txXfrm>
        <a:off x="295913" y="2831467"/>
        <a:ext cx="2953419" cy="543809"/>
      </dsp:txXfrm>
    </dsp:sp>
    <dsp:sp modelId="{ACE87173-4008-450C-9313-EB66D5B88F98}">
      <dsp:nvSpPr>
        <dsp:cNvPr id="0" name=""/>
        <dsp:cNvSpPr/>
      </dsp:nvSpPr>
      <dsp:spPr>
        <a:xfrm>
          <a:off x="73612" y="3530533"/>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E687F9-4AF0-45B2-8E9D-6E9EE667F2F5}">
      <dsp:nvSpPr>
        <dsp:cNvPr id="0" name=""/>
        <dsp:cNvSpPr/>
      </dsp:nvSpPr>
      <dsp:spPr>
        <a:xfrm>
          <a:off x="295913" y="3375276"/>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EVALUACIÓN AUTÉNTICA</a:t>
          </a:r>
        </a:p>
      </dsp:txBody>
      <dsp:txXfrm>
        <a:off x="295913" y="3375276"/>
        <a:ext cx="2953419" cy="543809"/>
      </dsp:txXfrm>
    </dsp:sp>
    <dsp:sp modelId="{45B8C413-0212-4943-BEB9-0FE9607C856C}">
      <dsp:nvSpPr>
        <dsp:cNvPr id="0" name=""/>
        <dsp:cNvSpPr/>
      </dsp:nvSpPr>
      <dsp:spPr>
        <a:xfrm>
          <a:off x="73612" y="4074343"/>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EDD3F2-1F1E-424D-BC99-1D20A9C1F5ED}">
      <dsp:nvSpPr>
        <dsp:cNvPr id="0" name=""/>
        <dsp:cNvSpPr/>
      </dsp:nvSpPr>
      <dsp:spPr>
        <a:xfrm>
          <a:off x="295913" y="3919085"/>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POSICIONAMIENTO</a:t>
          </a:r>
        </a:p>
      </dsp:txBody>
      <dsp:txXfrm>
        <a:off x="295913" y="3919085"/>
        <a:ext cx="2953419" cy="543809"/>
      </dsp:txXfrm>
    </dsp:sp>
    <dsp:sp modelId="{796A7F61-0BF2-4AB1-AFC0-1A5EF993A605}">
      <dsp:nvSpPr>
        <dsp:cNvPr id="0" name=""/>
        <dsp:cNvSpPr/>
      </dsp:nvSpPr>
      <dsp:spPr>
        <a:xfrm>
          <a:off x="73612" y="4618152"/>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2AABEE-91F9-449D-8BCE-6F84D38538A2}">
      <dsp:nvSpPr>
        <dsp:cNvPr id="0" name=""/>
        <dsp:cNvSpPr/>
      </dsp:nvSpPr>
      <dsp:spPr>
        <a:xfrm>
          <a:off x="295913" y="4462894"/>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ODS Y SOSTENIBILIDAD</a:t>
          </a:r>
        </a:p>
      </dsp:txBody>
      <dsp:txXfrm>
        <a:off x="295913" y="4462894"/>
        <a:ext cx="2953419" cy="543809"/>
      </dsp:txXfrm>
    </dsp:sp>
    <dsp:sp modelId="{D9D94B5D-E4A2-4D66-A8EF-360F41752FCC}">
      <dsp:nvSpPr>
        <dsp:cNvPr id="0" name=""/>
        <dsp:cNvSpPr/>
      </dsp:nvSpPr>
      <dsp:spPr>
        <a:xfrm>
          <a:off x="3686931" y="671168"/>
          <a:ext cx="3175720" cy="373614"/>
        </a:xfrm>
        <a:prstGeom prst="rect">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56B2B9-48E7-4C6C-8DD4-CCCEF05EE9E7}">
      <dsp:nvSpPr>
        <dsp:cNvPr id="0" name=""/>
        <dsp:cNvSpPr/>
      </dsp:nvSpPr>
      <dsp:spPr>
        <a:xfrm>
          <a:off x="3686931" y="811482"/>
          <a:ext cx="233299" cy="2332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E14401-EC57-42CB-AB8D-ACD0FD3180FC}">
      <dsp:nvSpPr>
        <dsp:cNvPr id="0" name=""/>
        <dsp:cNvSpPr/>
      </dsp:nvSpPr>
      <dsp:spPr>
        <a:xfrm>
          <a:off x="3408119" y="0"/>
          <a:ext cx="3733344" cy="671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s-ES" sz="1600" b="1" kern="1200" dirty="0"/>
            <a:t>APLICACIÓN AS EN EDUCACIÓN SUPERIOR</a:t>
          </a:r>
        </a:p>
      </dsp:txBody>
      <dsp:txXfrm>
        <a:off x="3408119" y="0"/>
        <a:ext cx="3733344" cy="671168"/>
      </dsp:txXfrm>
    </dsp:sp>
    <dsp:sp modelId="{F1EEC1C3-F59E-4DF3-A306-7BE13AE541F6}">
      <dsp:nvSpPr>
        <dsp:cNvPr id="0" name=""/>
        <dsp:cNvSpPr/>
      </dsp:nvSpPr>
      <dsp:spPr>
        <a:xfrm>
          <a:off x="3408119" y="1355297"/>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6017B7-FEAF-40CD-9A9E-F82058EC0CB8}">
      <dsp:nvSpPr>
        <dsp:cNvPr id="0" name=""/>
        <dsp:cNvSpPr/>
      </dsp:nvSpPr>
      <dsp:spPr>
        <a:xfrm>
          <a:off x="3630419" y="1200039"/>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MMCC: QUÉ NO SON</a:t>
          </a:r>
        </a:p>
      </dsp:txBody>
      <dsp:txXfrm>
        <a:off x="3630419" y="1200039"/>
        <a:ext cx="2953419" cy="543809"/>
      </dsp:txXfrm>
    </dsp:sp>
    <dsp:sp modelId="{7A1ADE3A-1226-42F0-91E8-CC888A4C5E2A}">
      <dsp:nvSpPr>
        <dsp:cNvPr id="0" name=""/>
        <dsp:cNvSpPr/>
      </dsp:nvSpPr>
      <dsp:spPr>
        <a:xfrm>
          <a:off x="3408119" y="1899106"/>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C80C0B-32C0-4472-ABFE-534E19EBBD7F}">
      <dsp:nvSpPr>
        <dsp:cNvPr id="0" name=""/>
        <dsp:cNvSpPr/>
      </dsp:nvSpPr>
      <dsp:spPr>
        <a:xfrm>
          <a:off x="3630419" y="1743848"/>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PRÁCTICA DE MMCC</a:t>
          </a:r>
        </a:p>
      </dsp:txBody>
      <dsp:txXfrm>
        <a:off x="3630419" y="1743848"/>
        <a:ext cx="2953419" cy="543809"/>
      </dsp:txXfrm>
    </dsp:sp>
    <dsp:sp modelId="{920B9452-4BCB-42D4-AA0D-38A51E7AD768}">
      <dsp:nvSpPr>
        <dsp:cNvPr id="0" name=""/>
        <dsp:cNvSpPr/>
      </dsp:nvSpPr>
      <dsp:spPr>
        <a:xfrm>
          <a:off x="3408119" y="2442915"/>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A64F06-08AB-4C2D-AFB2-E3AB96C32E58}">
      <dsp:nvSpPr>
        <dsp:cNvPr id="0" name=""/>
        <dsp:cNvSpPr/>
      </dsp:nvSpPr>
      <dsp:spPr>
        <a:xfrm>
          <a:off x="3630419" y="2287658"/>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MMCC: QUÉ SON</a:t>
          </a:r>
        </a:p>
      </dsp:txBody>
      <dsp:txXfrm>
        <a:off x="3630419" y="2287658"/>
        <a:ext cx="2953419" cy="543809"/>
      </dsp:txXfrm>
    </dsp:sp>
    <dsp:sp modelId="{EDA5691B-B366-4B3E-859C-2D9225A11FF2}">
      <dsp:nvSpPr>
        <dsp:cNvPr id="0" name=""/>
        <dsp:cNvSpPr/>
      </dsp:nvSpPr>
      <dsp:spPr>
        <a:xfrm>
          <a:off x="3408119" y="2986724"/>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9A6874-96B8-4909-94B1-AD745D067C9B}">
      <dsp:nvSpPr>
        <dsp:cNvPr id="0" name=""/>
        <dsp:cNvSpPr/>
      </dsp:nvSpPr>
      <dsp:spPr>
        <a:xfrm>
          <a:off x="3630419" y="2831467"/>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UTILIDAD DE MMCC</a:t>
          </a:r>
        </a:p>
      </dsp:txBody>
      <dsp:txXfrm>
        <a:off x="3630419" y="2831467"/>
        <a:ext cx="2953419" cy="543809"/>
      </dsp:txXfrm>
    </dsp:sp>
    <dsp:sp modelId="{3A3E9CEE-30C1-4C1F-A758-21C237AAA0A0}">
      <dsp:nvSpPr>
        <dsp:cNvPr id="0" name=""/>
        <dsp:cNvSpPr/>
      </dsp:nvSpPr>
      <dsp:spPr>
        <a:xfrm>
          <a:off x="3408119" y="3530533"/>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158043-C130-49F6-83BB-3A9C9F41A768}">
      <dsp:nvSpPr>
        <dsp:cNvPr id="0" name=""/>
        <dsp:cNvSpPr/>
      </dsp:nvSpPr>
      <dsp:spPr>
        <a:xfrm>
          <a:off x="3630419" y="3375276"/>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PROCEDIMIENTO EN EL AULA</a:t>
          </a:r>
        </a:p>
      </dsp:txBody>
      <dsp:txXfrm>
        <a:off x="3630419" y="3375276"/>
        <a:ext cx="2953419" cy="543809"/>
      </dsp:txXfrm>
    </dsp:sp>
    <dsp:sp modelId="{28776823-FDBC-46C3-9128-F62838946C1D}">
      <dsp:nvSpPr>
        <dsp:cNvPr id="0" name=""/>
        <dsp:cNvSpPr/>
      </dsp:nvSpPr>
      <dsp:spPr>
        <a:xfrm>
          <a:off x="3408119" y="4074343"/>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606795-B059-44BC-BA33-C03C634390AA}">
      <dsp:nvSpPr>
        <dsp:cNvPr id="0" name=""/>
        <dsp:cNvSpPr/>
      </dsp:nvSpPr>
      <dsp:spPr>
        <a:xfrm>
          <a:off x="3630419" y="3919085"/>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APLICACIONES DE MMCC</a:t>
          </a:r>
        </a:p>
      </dsp:txBody>
      <dsp:txXfrm>
        <a:off x="3630419" y="3919085"/>
        <a:ext cx="2953419" cy="543809"/>
      </dsp:txXfrm>
    </dsp:sp>
    <dsp:sp modelId="{9434F67C-F2C2-494D-8B2F-73A34C4A6044}">
      <dsp:nvSpPr>
        <dsp:cNvPr id="0" name=""/>
        <dsp:cNvSpPr/>
      </dsp:nvSpPr>
      <dsp:spPr>
        <a:xfrm>
          <a:off x="3408119" y="4618152"/>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336F81-B7D4-42D0-AAC0-A6FCF5062488}">
      <dsp:nvSpPr>
        <dsp:cNvPr id="0" name=""/>
        <dsp:cNvSpPr/>
      </dsp:nvSpPr>
      <dsp:spPr>
        <a:xfrm>
          <a:off x="3630419" y="4462894"/>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EJEMPLOS EN ES</a:t>
          </a:r>
        </a:p>
      </dsp:txBody>
      <dsp:txXfrm>
        <a:off x="3630419" y="4462894"/>
        <a:ext cx="2953419" cy="5438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AE9849-86F2-4B66-8C54-836F6F72539B}">
      <dsp:nvSpPr>
        <dsp:cNvPr id="0" name=""/>
        <dsp:cNvSpPr/>
      </dsp:nvSpPr>
      <dsp:spPr>
        <a:xfrm>
          <a:off x="73612" y="671168"/>
          <a:ext cx="3175720" cy="37361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DB2004-FA73-45ED-AF75-C51B5629932A}">
      <dsp:nvSpPr>
        <dsp:cNvPr id="0" name=""/>
        <dsp:cNvSpPr/>
      </dsp:nvSpPr>
      <dsp:spPr>
        <a:xfrm>
          <a:off x="73612" y="811482"/>
          <a:ext cx="233299" cy="2332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B5CE32-3439-4041-8310-0C3BA02FE156}">
      <dsp:nvSpPr>
        <dsp:cNvPr id="0" name=""/>
        <dsp:cNvSpPr/>
      </dsp:nvSpPr>
      <dsp:spPr>
        <a:xfrm>
          <a:off x="73612" y="0"/>
          <a:ext cx="3175720" cy="671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s-ES" sz="1600" b="1" kern="1200" dirty="0"/>
            <a:t>IDEAS CLAVE DE APRENDIZAJE SIGNIFICATIVO (AS) </a:t>
          </a:r>
        </a:p>
      </dsp:txBody>
      <dsp:txXfrm>
        <a:off x="73612" y="0"/>
        <a:ext cx="3175720" cy="671168"/>
      </dsp:txXfrm>
    </dsp:sp>
    <dsp:sp modelId="{81F8D0AD-9B41-4D89-9C9B-C38F340611D6}">
      <dsp:nvSpPr>
        <dsp:cNvPr id="0" name=""/>
        <dsp:cNvSpPr/>
      </dsp:nvSpPr>
      <dsp:spPr>
        <a:xfrm>
          <a:off x="73612" y="1355297"/>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B3ECE2-3766-4825-AB3E-D64CED012D2E}">
      <dsp:nvSpPr>
        <dsp:cNvPr id="0" name=""/>
        <dsp:cNvSpPr/>
      </dsp:nvSpPr>
      <dsp:spPr>
        <a:xfrm>
          <a:off x="295913" y="1200039"/>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ANTECEDENTES</a:t>
          </a:r>
        </a:p>
      </dsp:txBody>
      <dsp:txXfrm>
        <a:off x="295913" y="1200039"/>
        <a:ext cx="2953419" cy="543809"/>
      </dsp:txXfrm>
    </dsp:sp>
    <dsp:sp modelId="{EFAC4A8D-508F-4414-9E4E-9209CDDA93E5}">
      <dsp:nvSpPr>
        <dsp:cNvPr id="0" name=""/>
        <dsp:cNvSpPr/>
      </dsp:nvSpPr>
      <dsp:spPr>
        <a:xfrm>
          <a:off x="73612" y="1899106"/>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0EB13-7552-4DD6-A737-A7BE67A37F0B}">
      <dsp:nvSpPr>
        <dsp:cNvPr id="0" name=""/>
        <dsp:cNvSpPr/>
      </dsp:nvSpPr>
      <dsp:spPr>
        <a:xfrm>
          <a:off x="295913" y="1743848"/>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EDUCACIÓN S. XXI</a:t>
          </a:r>
        </a:p>
      </dsp:txBody>
      <dsp:txXfrm>
        <a:off x="295913" y="1743848"/>
        <a:ext cx="2953419" cy="543809"/>
      </dsp:txXfrm>
    </dsp:sp>
    <dsp:sp modelId="{CEF129DF-DB48-462C-8A6E-783DC0B018BB}">
      <dsp:nvSpPr>
        <dsp:cNvPr id="0" name=""/>
        <dsp:cNvSpPr/>
      </dsp:nvSpPr>
      <dsp:spPr>
        <a:xfrm>
          <a:off x="73612" y="2442915"/>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E6A466-FED1-4C2E-800D-57E5A9FD4460}">
      <dsp:nvSpPr>
        <dsp:cNvPr id="0" name=""/>
        <dsp:cNvSpPr/>
      </dsp:nvSpPr>
      <dsp:spPr>
        <a:xfrm>
          <a:off x="295913" y="2287658"/>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TEORÍA AS-REFERENTES</a:t>
          </a:r>
        </a:p>
      </dsp:txBody>
      <dsp:txXfrm>
        <a:off x="295913" y="2287658"/>
        <a:ext cx="2953419" cy="543809"/>
      </dsp:txXfrm>
    </dsp:sp>
    <dsp:sp modelId="{65D97D0D-9F7F-488C-8F43-D38F0C722C91}">
      <dsp:nvSpPr>
        <dsp:cNvPr id="0" name=""/>
        <dsp:cNvSpPr/>
      </dsp:nvSpPr>
      <dsp:spPr>
        <a:xfrm>
          <a:off x="73612" y="2986724"/>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41CD01-7368-44C7-9DCC-BB85392B149E}">
      <dsp:nvSpPr>
        <dsp:cNvPr id="0" name=""/>
        <dsp:cNvSpPr/>
      </dsp:nvSpPr>
      <dsp:spPr>
        <a:xfrm>
          <a:off x="295913" y="2831467"/>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ERRORES CONCEPTUALES</a:t>
          </a:r>
        </a:p>
      </dsp:txBody>
      <dsp:txXfrm>
        <a:off x="295913" y="2831467"/>
        <a:ext cx="2953419" cy="543809"/>
      </dsp:txXfrm>
    </dsp:sp>
    <dsp:sp modelId="{ACE87173-4008-450C-9313-EB66D5B88F98}">
      <dsp:nvSpPr>
        <dsp:cNvPr id="0" name=""/>
        <dsp:cNvSpPr/>
      </dsp:nvSpPr>
      <dsp:spPr>
        <a:xfrm>
          <a:off x="73612" y="3530533"/>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E687F9-4AF0-45B2-8E9D-6E9EE667F2F5}">
      <dsp:nvSpPr>
        <dsp:cNvPr id="0" name=""/>
        <dsp:cNvSpPr/>
      </dsp:nvSpPr>
      <dsp:spPr>
        <a:xfrm>
          <a:off x="295913" y="3375276"/>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EVALUACIÓN AUTÉNTICA</a:t>
          </a:r>
        </a:p>
      </dsp:txBody>
      <dsp:txXfrm>
        <a:off x="295913" y="3375276"/>
        <a:ext cx="2953419" cy="543809"/>
      </dsp:txXfrm>
    </dsp:sp>
    <dsp:sp modelId="{45B8C413-0212-4943-BEB9-0FE9607C856C}">
      <dsp:nvSpPr>
        <dsp:cNvPr id="0" name=""/>
        <dsp:cNvSpPr/>
      </dsp:nvSpPr>
      <dsp:spPr>
        <a:xfrm>
          <a:off x="73612" y="4074343"/>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EDD3F2-1F1E-424D-BC99-1D20A9C1F5ED}">
      <dsp:nvSpPr>
        <dsp:cNvPr id="0" name=""/>
        <dsp:cNvSpPr/>
      </dsp:nvSpPr>
      <dsp:spPr>
        <a:xfrm>
          <a:off x="295913" y="3919085"/>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POSICIONAMIENTO</a:t>
          </a:r>
        </a:p>
      </dsp:txBody>
      <dsp:txXfrm>
        <a:off x="295913" y="3919085"/>
        <a:ext cx="2953419" cy="543809"/>
      </dsp:txXfrm>
    </dsp:sp>
    <dsp:sp modelId="{796A7F61-0BF2-4AB1-AFC0-1A5EF993A605}">
      <dsp:nvSpPr>
        <dsp:cNvPr id="0" name=""/>
        <dsp:cNvSpPr/>
      </dsp:nvSpPr>
      <dsp:spPr>
        <a:xfrm>
          <a:off x="73612" y="4618152"/>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2AABEE-91F9-449D-8BCE-6F84D38538A2}">
      <dsp:nvSpPr>
        <dsp:cNvPr id="0" name=""/>
        <dsp:cNvSpPr/>
      </dsp:nvSpPr>
      <dsp:spPr>
        <a:xfrm>
          <a:off x="295913" y="4462894"/>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ODS Y SOSTENIBILIDAD</a:t>
          </a:r>
        </a:p>
      </dsp:txBody>
      <dsp:txXfrm>
        <a:off x="295913" y="4462894"/>
        <a:ext cx="2953419" cy="543809"/>
      </dsp:txXfrm>
    </dsp:sp>
    <dsp:sp modelId="{D9D94B5D-E4A2-4D66-A8EF-360F41752FCC}">
      <dsp:nvSpPr>
        <dsp:cNvPr id="0" name=""/>
        <dsp:cNvSpPr/>
      </dsp:nvSpPr>
      <dsp:spPr>
        <a:xfrm>
          <a:off x="3686931" y="671168"/>
          <a:ext cx="3175720" cy="373614"/>
        </a:xfrm>
        <a:prstGeom prst="rect">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56B2B9-48E7-4C6C-8DD4-CCCEF05EE9E7}">
      <dsp:nvSpPr>
        <dsp:cNvPr id="0" name=""/>
        <dsp:cNvSpPr/>
      </dsp:nvSpPr>
      <dsp:spPr>
        <a:xfrm>
          <a:off x="3686931" y="811482"/>
          <a:ext cx="233299" cy="2332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E14401-EC57-42CB-AB8D-ACD0FD3180FC}">
      <dsp:nvSpPr>
        <dsp:cNvPr id="0" name=""/>
        <dsp:cNvSpPr/>
      </dsp:nvSpPr>
      <dsp:spPr>
        <a:xfrm>
          <a:off x="3408119" y="0"/>
          <a:ext cx="3733344" cy="671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s-ES" sz="1600" b="1" kern="1200" dirty="0"/>
            <a:t>APLICACIÓN AS EN EDUCACIÓN SUPERIOR</a:t>
          </a:r>
        </a:p>
      </dsp:txBody>
      <dsp:txXfrm>
        <a:off x="3408119" y="0"/>
        <a:ext cx="3733344" cy="671168"/>
      </dsp:txXfrm>
    </dsp:sp>
    <dsp:sp modelId="{F1EEC1C3-F59E-4DF3-A306-7BE13AE541F6}">
      <dsp:nvSpPr>
        <dsp:cNvPr id="0" name=""/>
        <dsp:cNvSpPr/>
      </dsp:nvSpPr>
      <dsp:spPr>
        <a:xfrm>
          <a:off x="3408119" y="1355297"/>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6017B7-FEAF-40CD-9A9E-F82058EC0CB8}">
      <dsp:nvSpPr>
        <dsp:cNvPr id="0" name=""/>
        <dsp:cNvSpPr/>
      </dsp:nvSpPr>
      <dsp:spPr>
        <a:xfrm>
          <a:off x="3630419" y="1200039"/>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MMCC: QUÉ NO SON</a:t>
          </a:r>
        </a:p>
      </dsp:txBody>
      <dsp:txXfrm>
        <a:off x="3630419" y="1200039"/>
        <a:ext cx="2953419" cy="543809"/>
      </dsp:txXfrm>
    </dsp:sp>
    <dsp:sp modelId="{7A1ADE3A-1226-42F0-91E8-CC888A4C5E2A}">
      <dsp:nvSpPr>
        <dsp:cNvPr id="0" name=""/>
        <dsp:cNvSpPr/>
      </dsp:nvSpPr>
      <dsp:spPr>
        <a:xfrm>
          <a:off x="3408119" y="1899106"/>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C80C0B-32C0-4472-ABFE-534E19EBBD7F}">
      <dsp:nvSpPr>
        <dsp:cNvPr id="0" name=""/>
        <dsp:cNvSpPr/>
      </dsp:nvSpPr>
      <dsp:spPr>
        <a:xfrm>
          <a:off x="3630419" y="1743848"/>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PRÁCTICA DE MMCC</a:t>
          </a:r>
        </a:p>
      </dsp:txBody>
      <dsp:txXfrm>
        <a:off x="3630419" y="1743848"/>
        <a:ext cx="2953419" cy="543809"/>
      </dsp:txXfrm>
    </dsp:sp>
    <dsp:sp modelId="{920B9452-4BCB-42D4-AA0D-38A51E7AD768}">
      <dsp:nvSpPr>
        <dsp:cNvPr id="0" name=""/>
        <dsp:cNvSpPr/>
      </dsp:nvSpPr>
      <dsp:spPr>
        <a:xfrm>
          <a:off x="3408119" y="2442915"/>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A64F06-08AB-4C2D-AFB2-E3AB96C32E58}">
      <dsp:nvSpPr>
        <dsp:cNvPr id="0" name=""/>
        <dsp:cNvSpPr/>
      </dsp:nvSpPr>
      <dsp:spPr>
        <a:xfrm>
          <a:off x="3630419" y="2287658"/>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MMCC: QUÉ SON</a:t>
          </a:r>
        </a:p>
      </dsp:txBody>
      <dsp:txXfrm>
        <a:off x="3630419" y="2287658"/>
        <a:ext cx="2953419" cy="543809"/>
      </dsp:txXfrm>
    </dsp:sp>
    <dsp:sp modelId="{EDA5691B-B366-4B3E-859C-2D9225A11FF2}">
      <dsp:nvSpPr>
        <dsp:cNvPr id="0" name=""/>
        <dsp:cNvSpPr/>
      </dsp:nvSpPr>
      <dsp:spPr>
        <a:xfrm>
          <a:off x="3408119" y="2986724"/>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9A6874-96B8-4909-94B1-AD745D067C9B}">
      <dsp:nvSpPr>
        <dsp:cNvPr id="0" name=""/>
        <dsp:cNvSpPr/>
      </dsp:nvSpPr>
      <dsp:spPr>
        <a:xfrm>
          <a:off x="3630419" y="2831467"/>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UTILIDAD DE MMCC</a:t>
          </a:r>
        </a:p>
      </dsp:txBody>
      <dsp:txXfrm>
        <a:off x="3630419" y="2831467"/>
        <a:ext cx="2953419" cy="543809"/>
      </dsp:txXfrm>
    </dsp:sp>
    <dsp:sp modelId="{3A3E9CEE-30C1-4C1F-A758-21C237AAA0A0}">
      <dsp:nvSpPr>
        <dsp:cNvPr id="0" name=""/>
        <dsp:cNvSpPr/>
      </dsp:nvSpPr>
      <dsp:spPr>
        <a:xfrm>
          <a:off x="3408119" y="3530533"/>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158043-C130-49F6-83BB-3A9C9F41A768}">
      <dsp:nvSpPr>
        <dsp:cNvPr id="0" name=""/>
        <dsp:cNvSpPr/>
      </dsp:nvSpPr>
      <dsp:spPr>
        <a:xfrm>
          <a:off x="3630419" y="3375276"/>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PROCEDIMIENTO EN EL AULA</a:t>
          </a:r>
        </a:p>
      </dsp:txBody>
      <dsp:txXfrm>
        <a:off x="3630419" y="3375276"/>
        <a:ext cx="2953419" cy="543809"/>
      </dsp:txXfrm>
    </dsp:sp>
    <dsp:sp modelId="{28776823-FDBC-46C3-9128-F62838946C1D}">
      <dsp:nvSpPr>
        <dsp:cNvPr id="0" name=""/>
        <dsp:cNvSpPr/>
      </dsp:nvSpPr>
      <dsp:spPr>
        <a:xfrm>
          <a:off x="3408119" y="4074343"/>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606795-B059-44BC-BA33-C03C634390AA}">
      <dsp:nvSpPr>
        <dsp:cNvPr id="0" name=""/>
        <dsp:cNvSpPr/>
      </dsp:nvSpPr>
      <dsp:spPr>
        <a:xfrm>
          <a:off x="3630419" y="3919085"/>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APLICACIONES DE MMCC</a:t>
          </a:r>
        </a:p>
      </dsp:txBody>
      <dsp:txXfrm>
        <a:off x="3630419" y="3919085"/>
        <a:ext cx="2953419" cy="543809"/>
      </dsp:txXfrm>
    </dsp:sp>
    <dsp:sp modelId="{9434F67C-F2C2-494D-8B2F-73A34C4A6044}">
      <dsp:nvSpPr>
        <dsp:cNvPr id="0" name=""/>
        <dsp:cNvSpPr/>
      </dsp:nvSpPr>
      <dsp:spPr>
        <a:xfrm>
          <a:off x="3408119" y="4618152"/>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336F81-B7D4-42D0-AAC0-A6FCF5062488}">
      <dsp:nvSpPr>
        <dsp:cNvPr id="0" name=""/>
        <dsp:cNvSpPr/>
      </dsp:nvSpPr>
      <dsp:spPr>
        <a:xfrm>
          <a:off x="3630419" y="4462894"/>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EJEMPLOS EN ES</a:t>
          </a:r>
        </a:p>
      </dsp:txBody>
      <dsp:txXfrm>
        <a:off x="3630419" y="4462894"/>
        <a:ext cx="2953419" cy="5438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AE9849-86F2-4B66-8C54-836F6F72539B}">
      <dsp:nvSpPr>
        <dsp:cNvPr id="0" name=""/>
        <dsp:cNvSpPr/>
      </dsp:nvSpPr>
      <dsp:spPr>
        <a:xfrm>
          <a:off x="73612" y="671168"/>
          <a:ext cx="3175720" cy="37361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DB2004-FA73-45ED-AF75-C51B5629932A}">
      <dsp:nvSpPr>
        <dsp:cNvPr id="0" name=""/>
        <dsp:cNvSpPr/>
      </dsp:nvSpPr>
      <dsp:spPr>
        <a:xfrm>
          <a:off x="73612" y="811482"/>
          <a:ext cx="233299" cy="2332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B5CE32-3439-4041-8310-0C3BA02FE156}">
      <dsp:nvSpPr>
        <dsp:cNvPr id="0" name=""/>
        <dsp:cNvSpPr/>
      </dsp:nvSpPr>
      <dsp:spPr>
        <a:xfrm>
          <a:off x="73612" y="0"/>
          <a:ext cx="3175720" cy="671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s-ES" sz="1600" b="1" kern="1200" dirty="0"/>
            <a:t>IDEAS CLAVE DE APRENDIZAJE SIGNIFICATIVO (AS) </a:t>
          </a:r>
        </a:p>
      </dsp:txBody>
      <dsp:txXfrm>
        <a:off x="73612" y="0"/>
        <a:ext cx="3175720" cy="671168"/>
      </dsp:txXfrm>
    </dsp:sp>
    <dsp:sp modelId="{81F8D0AD-9B41-4D89-9C9B-C38F340611D6}">
      <dsp:nvSpPr>
        <dsp:cNvPr id="0" name=""/>
        <dsp:cNvSpPr/>
      </dsp:nvSpPr>
      <dsp:spPr>
        <a:xfrm>
          <a:off x="73612" y="1355297"/>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B3ECE2-3766-4825-AB3E-D64CED012D2E}">
      <dsp:nvSpPr>
        <dsp:cNvPr id="0" name=""/>
        <dsp:cNvSpPr/>
      </dsp:nvSpPr>
      <dsp:spPr>
        <a:xfrm>
          <a:off x="295913" y="1200039"/>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ANTECEDENTES</a:t>
          </a:r>
        </a:p>
      </dsp:txBody>
      <dsp:txXfrm>
        <a:off x="295913" y="1200039"/>
        <a:ext cx="2953419" cy="543809"/>
      </dsp:txXfrm>
    </dsp:sp>
    <dsp:sp modelId="{EFAC4A8D-508F-4414-9E4E-9209CDDA93E5}">
      <dsp:nvSpPr>
        <dsp:cNvPr id="0" name=""/>
        <dsp:cNvSpPr/>
      </dsp:nvSpPr>
      <dsp:spPr>
        <a:xfrm>
          <a:off x="73612" y="1899106"/>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0EB13-7552-4DD6-A737-A7BE67A37F0B}">
      <dsp:nvSpPr>
        <dsp:cNvPr id="0" name=""/>
        <dsp:cNvSpPr/>
      </dsp:nvSpPr>
      <dsp:spPr>
        <a:xfrm>
          <a:off x="295913" y="1743848"/>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EDUCACIÓN S. XXI</a:t>
          </a:r>
        </a:p>
      </dsp:txBody>
      <dsp:txXfrm>
        <a:off x="295913" y="1743848"/>
        <a:ext cx="2953419" cy="543809"/>
      </dsp:txXfrm>
    </dsp:sp>
    <dsp:sp modelId="{CEF129DF-DB48-462C-8A6E-783DC0B018BB}">
      <dsp:nvSpPr>
        <dsp:cNvPr id="0" name=""/>
        <dsp:cNvSpPr/>
      </dsp:nvSpPr>
      <dsp:spPr>
        <a:xfrm>
          <a:off x="73612" y="2442915"/>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E6A466-FED1-4C2E-800D-57E5A9FD4460}">
      <dsp:nvSpPr>
        <dsp:cNvPr id="0" name=""/>
        <dsp:cNvSpPr/>
      </dsp:nvSpPr>
      <dsp:spPr>
        <a:xfrm>
          <a:off x="295913" y="2287658"/>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TEORÍA AS-REFERENTES</a:t>
          </a:r>
        </a:p>
      </dsp:txBody>
      <dsp:txXfrm>
        <a:off x="295913" y="2287658"/>
        <a:ext cx="2953419" cy="543809"/>
      </dsp:txXfrm>
    </dsp:sp>
    <dsp:sp modelId="{65D97D0D-9F7F-488C-8F43-D38F0C722C91}">
      <dsp:nvSpPr>
        <dsp:cNvPr id="0" name=""/>
        <dsp:cNvSpPr/>
      </dsp:nvSpPr>
      <dsp:spPr>
        <a:xfrm>
          <a:off x="73612" y="2986724"/>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41CD01-7368-44C7-9DCC-BB85392B149E}">
      <dsp:nvSpPr>
        <dsp:cNvPr id="0" name=""/>
        <dsp:cNvSpPr/>
      </dsp:nvSpPr>
      <dsp:spPr>
        <a:xfrm>
          <a:off x="295913" y="2831467"/>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ERRORES CONCEPTUALES</a:t>
          </a:r>
        </a:p>
      </dsp:txBody>
      <dsp:txXfrm>
        <a:off x="295913" y="2831467"/>
        <a:ext cx="2953419" cy="543809"/>
      </dsp:txXfrm>
    </dsp:sp>
    <dsp:sp modelId="{ACE87173-4008-450C-9313-EB66D5B88F98}">
      <dsp:nvSpPr>
        <dsp:cNvPr id="0" name=""/>
        <dsp:cNvSpPr/>
      </dsp:nvSpPr>
      <dsp:spPr>
        <a:xfrm>
          <a:off x="73612" y="3530533"/>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E687F9-4AF0-45B2-8E9D-6E9EE667F2F5}">
      <dsp:nvSpPr>
        <dsp:cNvPr id="0" name=""/>
        <dsp:cNvSpPr/>
      </dsp:nvSpPr>
      <dsp:spPr>
        <a:xfrm>
          <a:off x="295913" y="3375276"/>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EVALUACIÓN AUTÉNTICA</a:t>
          </a:r>
        </a:p>
      </dsp:txBody>
      <dsp:txXfrm>
        <a:off x="295913" y="3375276"/>
        <a:ext cx="2953419" cy="543809"/>
      </dsp:txXfrm>
    </dsp:sp>
    <dsp:sp modelId="{45B8C413-0212-4943-BEB9-0FE9607C856C}">
      <dsp:nvSpPr>
        <dsp:cNvPr id="0" name=""/>
        <dsp:cNvSpPr/>
      </dsp:nvSpPr>
      <dsp:spPr>
        <a:xfrm>
          <a:off x="73612" y="4074343"/>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EDD3F2-1F1E-424D-BC99-1D20A9C1F5ED}">
      <dsp:nvSpPr>
        <dsp:cNvPr id="0" name=""/>
        <dsp:cNvSpPr/>
      </dsp:nvSpPr>
      <dsp:spPr>
        <a:xfrm>
          <a:off x="295913" y="3919085"/>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POSICIONAMIENTO</a:t>
          </a:r>
        </a:p>
      </dsp:txBody>
      <dsp:txXfrm>
        <a:off x="295913" y="3919085"/>
        <a:ext cx="2953419" cy="543809"/>
      </dsp:txXfrm>
    </dsp:sp>
    <dsp:sp modelId="{796A7F61-0BF2-4AB1-AFC0-1A5EF993A605}">
      <dsp:nvSpPr>
        <dsp:cNvPr id="0" name=""/>
        <dsp:cNvSpPr/>
      </dsp:nvSpPr>
      <dsp:spPr>
        <a:xfrm>
          <a:off x="73612" y="4618152"/>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2AABEE-91F9-449D-8BCE-6F84D38538A2}">
      <dsp:nvSpPr>
        <dsp:cNvPr id="0" name=""/>
        <dsp:cNvSpPr/>
      </dsp:nvSpPr>
      <dsp:spPr>
        <a:xfrm>
          <a:off x="295913" y="4462894"/>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ODS Y SOSTENIBILIDAD</a:t>
          </a:r>
        </a:p>
      </dsp:txBody>
      <dsp:txXfrm>
        <a:off x="295913" y="4462894"/>
        <a:ext cx="2953419" cy="543809"/>
      </dsp:txXfrm>
    </dsp:sp>
    <dsp:sp modelId="{D9D94B5D-E4A2-4D66-A8EF-360F41752FCC}">
      <dsp:nvSpPr>
        <dsp:cNvPr id="0" name=""/>
        <dsp:cNvSpPr/>
      </dsp:nvSpPr>
      <dsp:spPr>
        <a:xfrm>
          <a:off x="3686931" y="671168"/>
          <a:ext cx="3175720" cy="373614"/>
        </a:xfrm>
        <a:prstGeom prst="rect">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56B2B9-48E7-4C6C-8DD4-CCCEF05EE9E7}">
      <dsp:nvSpPr>
        <dsp:cNvPr id="0" name=""/>
        <dsp:cNvSpPr/>
      </dsp:nvSpPr>
      <dsp:spPr>
        <a:xfrm>
          <a:off x="3686931" y="811482"/>
          <a:ext cx="233299" cy="2332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E14401-EC57-42CB-AB8D-ACD0FD3180FC}">
      <dsp:nvSpPr>
        <dsp:cNvPr id="0" name=""/>
        <dsp:cNvSpPr/>
      </dsp:nvSpPr>
      <dsp:spPr>
        <a:xfrm>
          <a:off x="3408119" y="0"/>
          <a:ext cx="3733344" cy="671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s-ES" sz="1600" b="1" kern="1200" dirty="0"/>
            <a:t>APLICACIÓN AS EN EDUCACIÓN SUPERIOR</a:t>
          </a:r>
        </a:p>
      </dsp:txBody>
      <dsp:txXfrm>
        <a:off x="3408119" y="0"/>
        <a:ext cx="3733344" cy="671168"/>
      </dsp:txXfrm>
    </dsp:sp>
    <dsp:sp modelId="{F1EEC1C3-F59E-4DF3-A306-7BE13AE541F6}">
      <dsp:nvSpPr>
        <dsp:cNvPr id="0" name=""/>
        <dsp:cNvSpPr/>
      </dsp:nvSpPr>
      <dsp:spPr>
        <a:xfrm>
          <a:off x="3408119" y="1355297"/>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6017B7-FEAF-40CD-9A9E-F82058EC0CB8}">
      <dsp:nvSpPr>
        <dsp:cNvPr id="0" name=""/>
        <dsp:cNvSpPr/>
      </dsp:nvSpPr>
      <dsp:spPr>
        <a:xfrm>
          <a:off x="3630419" y="1200039"/>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MMCC: QUÉ NO SON</a:t>
          </a:r>
        </a:p>
      </dsp:txBody>
      <dsp:txXfrm>
        <a:off x="3630419" y="1200039"/>
        <a:ext cx="2953419" cy="543809"/>
      </dsp:txXfrm>
    </dsp:sp>
    <dsp:sp modelId="{7A1ADE3A-1226-42F0-91E8-CC888A4C5E2A}">
      <dsp:nvSpPr>
        <dsp:cNvPr id="0" name=""/>
        <dsp:cNvSpPr/>
      </dsp:nvSpPr>
      <dsp:spPr>
        <a:xfrm>
          <a:off x="3408119" y="1899106"/>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C80C0B-32C0-4472-ABFE-534E19EBBD7F}">
      <dsp:nvSpPr>
        <dsp:cNvPr id="0" name=""/>
        <dsp:cNvSpPr/>
      </dsp:nvSpPr>
      <dsp:spPr>
        <a:xfrm>
          <a:off x="3630419" y="1743848"/>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PRÁCTICA DE MMCC</a:t>
          </a:r>
        </a:p>
      </dsp:txBody>
      <dsp:txXfrm>
        <a:off x="3630419" y="1743848"/>
        <a:ext cx="2953419" cy="543809"/>
      </dsp:txXfrm>
    </dsp:sp>
    <dsp:sp modelId="{920B9452-4BCB-42D4-AA0D-38A51E7AD768}">
      <dsp:nvSpPr>
        <dsp:cNvPr id="0" name=""/>
        <dsp:cNvSpPr/>
      </dsp:nvSpPr>
      <dsp:spPr>
        <a:xfrm>
          <a:off x="3408119" y="2442915"/>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A64F06-08AB-4C2D-AFB2-E3AB96C32E58}">
      <dsp:nvSpPr>
        <dsp:cNvPr id="0" name=""/>
        <dsp:cNvSpPr/>
      </dsp:nvSpPr>
      <dsp:spPr>
        <a:xfrm>
          <a:off x="3630419" y="2287658"/>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MMCC: QUÉ SON</a:t>
          </a:r>
        </a:p>
      </dsp:txBody>
      <dsp:txXfrm>
        <a:off x="3630419" y="2287658"/>
        <a:ext cx="2953419" cy="543809"/>
      </dsp:txXfrm>
    </dsp:sp>
    <dsp:sp modelId="{EDA5691B-B366-4B3E-859C-2D9225A11FF2}">
      <dsp:nvSpPr>
        <dsp:cNvPr id="0" name=""/>
        <dsp:cNvSpPr/>
      </dsp:nvSpPr>
      <dsp:spPr>
        <a:xfrm>
          <a:off x="3408119" y="2986724"/>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9A6874-96B8-4909-94B1-AD745D067C9B}">
      <dsp:nvSpPr>
        <dsp:cNvPr id="0" name=""/>
        <dsp:cNvSpPr/>
      </dsp:nvSpPr>
      <dsp:spPr>
        <a:xfrm>
          <a:off x="3630419" y="2831467"/>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UTILIDAD DE MMCC</a:t>
          </a:r>
        </a:p>
      </dsp:txBody>
      <dsp:txXfrm>
        <a:off x="3630419" y="2831467"/>
        <a:ext cx="2953419" cy="543809"/>
      </dsp:txXfrm>
    </dsp:sp>
    <dsp:sp modelId="{3A3E9CEE-30C1-4C1F-A758-21C237AAA0A0}">
      <dsp:nvSpPr>
        <dsp:cNvPr id="0" name=""/>
        <dsp:cNvSpPr/>
      </dsp:nvSpPr>
      <dsp:spPr>
        <a:xfrm>
          <a:off x="3408119" y="3530533"/>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158043-C130-49F6-83BB-3A9C9F41A768}">
      <dsp:nvSpPr>
        <dsp:cNvPr id="0" name=""/>
        <dsp:cNvSpPr/>
      </dsp:nvSpPr>
      <dsp:spPr>
        <a:xfrm>
          <a:off x="3630419" y="3375276"/>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PROCEDIMIENTO EN EL AULA</a:t>
          </a:r>
        </a:p>
      </dsp:txBody>
      <dsp:txXfrm>
        <a:off x="3630419" y="3375276"/>
        <a:ext cx="2953419" cy="543809"/>
      </dsp:txXfrm>
    </dsp:sp>
    <dsp:sp modelId="{28776823-FDBC-46C3-9128-F62838946C1D}">
      <dsp:nvSpPr>
        <dsp:cNvPr id="0" name=""/>
        <dsp:cNvSpPr/>
      </dsp:nvSpPr>
      <dsp:spPr>
        <a:xfrm>
          <a:off x="3408119" y="4074343"/>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606795-B059-44BC-BA33-C03C634390AA}">
      <dsp:nvSpPr>
        <dsp:cNvPr id="0" name=""/>
        <dsp:cNvSpPr/>
      </dsp:nvSpPr>
      <dsp:spPr>
        <a:xfrm>
          <a:off x="3630419" y="3919085"/>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APLICACIONES DE MMCC</a:t>
          </a:r>
        </a:p>
      </dsp:txBody>
      <dsp:txXfrm>
        <a:off x="3630419" y="3919085"/>
        <a:ext cx="2953419" cy="543809"/>
      </dsp:txXfrm>
    </dsp:sp>
    <dsp:sp modelId="{9434F67C-F2C2-494D-8B2F-73A34C4A6044}">
      <dsp:nvSpPr>
        <dsp:cNvPr id="0" name=""/>
        <dsp:cNvSpPr/>
      </dsp:nvSpPr>
      <dsp:spPr>
        <a:xfrm>
          <a:off x="3408119" y="4618152"/>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336F81-B7D4-42D0-AAC0-A6FCF5062488}">
      <dsp:nvSpPr>
        <dsp:cNvPr id="0" name=""/>
        <dsp:cNvSpPr/>
      </dsp:nvSpPr>
      <dsp:spPr>
        <a:xfrm>
          <a:off x="3630419" y="4462894"/>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EJEMPLOS EN ES</a:t>
          </a:r>
        </a:p>
      </dsp:txBody>
      <dsp:txXfrm>
        <a:off x="3630419" y="4462894"/>
        <a:ext cx="2953419" cy="5438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AE9849-86F2-4B66-8C54-836F6F72539B}">
      <dsp:nvSpPr>
        <dsp:cNvPr id="0" name=""/>
        <dsp:cNvSpPr/>
      </dsp:nvSpPr>
      <dsp:spPr>
        <a:xfrm>
          <a:off x="73612" y="671168"/>
          <a:ext cx="3175720" cy="37361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DB2004-FA73-45ED-AF75-C51B5629932A}">
      <dsp:nvSpPr>
        <dsp:cNvPr id="0" name=""/>
        <dsp:cNvSpPr/>
      </dsp:nvSpPr>
      <dsp:spPr>
        <a:xfrm>
          <a:off x="73612" y="811482"/>
          <a:ext cx="233299" cy="2332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B5CE32-3439-4041-8310-0C3BA02FE156}">
      <dsp:nvSpPr>
        <dsp:cNvPr id="0" name=""/>
        <dsp:cNvSpPr/>
      </dsp:nvSpPr>
      <dsp:spPr>
        <a:xfrm>
          <a:off x="73612" y="0"/>
          <a:ext cx="3175720" cy="671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s-ES" sz="1600" b="1" kern="1200" dirty="0"/>
            <a:t>IDEAS CLAVE DE APRENDIZAJE SIGNIFICATIVO (AS) </a:t>
          </a:r>
        </a:p>
      </dsp:txBody>
      <dsp:txXfrm>
        <a:off x="73612" y="0"/>
        <a:ext cx="3175720" cy="671168"/>
      </dsp:txXfrm>
    </dsp:sp>
    <dsp:sp modelId="{81F8D0AD-9B41-4D89-9C9B-C38F340611D6}">
      <dsp:nvSpPr>
        <dsp:cNvPr id="0" name=""/>
        <dsp:cNvSpPr/>
      </dsp:nvSpPr>
      <dsp:spPr>
        <a:xfrm>
          <a:off x="73612" y="1355297"/>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B3ECE2-3766-4825-AB3E-D64CED012D2E}">
      <dsp:nvSpPr>
        <dsp:cNvPr id="0" name=""/>
        <dsp:cNvSpPr/>
      </dsp:nvSpPr>
      <dsp:spPr>
        <a:xfrm>
          <a:off x="295913" y="1200039"/>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ANTECEDENTES</a:t>
          </a:r>
        </a:p>
      </dsp:txBody>
      <dsp:txXfrm>
        <a:off x="295913" y="1200039"/>
        <a:ext cx="2953419" cy="543809"/>
      </dsp:txXfrm>
    </dsp:sp>
    <dsp:sp modelId="{EFAC4A8D-508F-4414-9E4E-9209CDDA93E5}">
      <dsp:nvSpPr>
        <dsp:cNvPr id="0" name=""/>
        <dsp:cNvSpPr/>
      </dsp:nvSpPr>
      <dsp:spPr>
        <a:xfrm>
          <a:off x="73612" y="1899106"/>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0EB13-7552-4DD6-A737-A7BE67A37F0B}">
      <dsp:nvSpPr>
        <dsp:cNvPr id="0" name=""/>
        <dsp:cNvSpPr/>
      </dsp:nvSpPr>
      <dsp:spPr>
        <a:xfrm>
          <a:off x="295913" y="1743848"/>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EDUCACIÓN S. XXI</a:t>
          </a:r>
        </a:p>
      </dsp:txBody>
      <dsp:txXfrm>
        <a:off x="295913" y="1743848"/>
        <a:ext cx="2953419" cy="543809"/>
      </dsp:txXfrm>
    </dsp:sp>
    <dsp:sp modelId="{CEF129DF-DB48-462C-8A6E-783DC0B018BB}">
      <dsp:nvSpPr>
        <dsp:cNvPr id="0" name=""/>
        <dsp:cNvSpPr/>
      </dsp:nvSpPr>
      <dsp:spPr>
        <a:xfrm>
          <a:off x="73612" y="2442915"/>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E6A466-FED1-4C2E-800D-57E5A9FD4460}">
      <dsp:nvSpPr>
        <dsp:cNvPr id="0" name=""/>
        <dsp:cNvSpPr/>
      </dsp:nvSpPr>
      <dsp:spPr>
        <a:xfrm>
          <a:off x="295913" y="2287658"/>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TEORÍA AS-REFERENTES</a:t>
          </a:r>
        </a:p>
      </dsp:txBody>
      <dsp:txXfrm>
        <a:off x="295913" y="2287658"/>
        <a:ext cx="2953419" cy="543809"/>
      </dsp:txXfrm>
    </dsp:sp>
    <dsp:sp modelId="{65D97D0D-9F7F-488C-8F43-D38F0C722C91}">
      <dsp:nvSpPr>
        <dsp:cNvPr id="0" name=""/>
        <dsp:cNvSpPr/>
      </dsp:nvSpPr>
      <dsp:spPr>
        <a:xfrm>
          <a:off x="73612" y="2986724"/>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41CD01-7368-44C7-9DCC-BB85392B149E}">
      <dsp:nvSpPr>
        <dsp:cNvPr id="0" name=""/>
        <dsp:cNvSpPr/>
      </dsp:nvSpPr>
      <dsp:spPr>
        <a:xfrm>
          <a:off x="295913" y="2831467"/>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ERRORES CONCEPTUALES</a:t>
          </a:r>
        </a:p>
      </dsp:txBody>
      <dsp:txXfrm>
        <a:off x="295913" y="2831467"/>
        <a:ext cx="2953419" cy="543809"/>
      </dsp:txXfrm>
    </dsp:sp>
    <dsp:sp modelId="{ACE87173-4008-450C-9313-EB66D5B88F98}">
      <dsp:nvSpPr>
        <dsp:cNvPr id="0" name=""/>
        <dsp:cNvSpPr/>
      </dsp:nvSpPr>
      <dsp:spPr>
        <a:xfrm>
          <a:off x="73612" y="3530533"/>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E687F9-4AF0-45B2-8E9D-6E9EE667F2F5}">
      <dsp:nvSpPr>
        <dsp:cNvPr id="0" name=""/>
        <dsp:cNvSpPr/>
      </dsp:nvSpPr>
      <dsp:spPr>
        <a:xfrm>
          <a:off x="295913" y="3375276"/>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EVALUACIÓN AUTÉNTICA</a:t>
          </a:r>
        </a:p>
      </dsp:txBody>
      <dsp:txXfrm>
        <a:off x="295913" y="3375276"/>
        <a:ext cx="2953419" cy="543809"/>
      </dsp:txXfrm>
    </dsp:sp>
    <dsp:sp modelId="{45B8C413-0212-4943-BEB9-0FE9607C856C}">
      <dsp:nvSpPr>
        <dsp:cNvPr id="0" name=""/>
        <dsp:cNvSpPr/>
      </dsp:nvSpPr>
      <dsp:spPr>
        <a:xfrm>
          <a:off x="73612" y="4074343"/>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EDD3F2-1F1E-424D-BC99-1D20A9C1F5ED}">
      <dsp:nvSpPr>
        <dsp:cNvPr id="0" name=""/>
        <dsp:cNvSpPr/>
      </dsp:nvSpPr>
      <dsp:spPr>
        <a:xfrm>
          <a:off x="295913" y="3919085"/>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POSICIONAMIENTO</a:t>
          </a:r>
        </a:p>
      </dsp:txBody>
      <dsp:txXfrm>
        <a:off x="295913" y="3919085"/>
        <a:ext cx="2953419" cy="543809"/>
      </dsp:txXfrm>
    </dsp:sp>
    <dsp:sp modelId="{796A7F61-0BF2-4AB1-AFC0-1A5EF993A605}">
      <dsp:nvSpPr>
        <dsp:cNvPr id="0" name=""/>
        <dsp:cNvSpPr/>
      </dsp:nvSpPr>
      <dsp:spPr>
        <a:xfrm>
          <a:off x="73612" y="4618152"/>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2AABEE-91F9-449D-8BCE-6F84D38538A2}">
      <dsp:nvSpPr>
        <dsp:cNvPr id="0" name=""/>
        <dsp:cNvSpPr/>
      </dsp:nvSpPr>
      <dsp:spPr>
        <a:xfrm>
          <a:off x="295913" y="4462894"/>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ODS Y SOSTENIBILIDAD</a:t>
          </a:r>
        </a:p>
      </dsp:txBody>
      <dsp:txXfrm>
        <a:off x="295913" y="4462894"/>
        <a:ext cx="2953419" cy="543809"/>
      </dsp:txXfrm>
    </dsp:sp>
    <dsp:sp modelId="{D9D94B5D-E4A2-4D66-A8EF-360F41752FCC}">
      <dsp:nvSpPr>
        <dsp:cNvPr id="0" name=""/>
        <dsp:cNvSpPr/>
      </dsp:nvSpPr>
      <dsp:spPr>
        <a:xfrm>
          <a:off x="3686931" y="671168"/>
          <a:ext cx="3175720" cy="373614"/>
        </a:xfrm>
        <a:prstGeom prst="rect">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56B2B9-48E7-4C6C-8DD4-CCCEF05EE9E7}">
      <dsp:nvSpPr>
        <dsp:cNvPr id="0" name=""/>
        <dsp:cNvSpPr/>
      </dsp:nvSpPr>
      <dsp:spPr>
        <a:xfrm>
          <a:off x="3686931" y="811482"/>
          <a:ext cx="233299" cy="2332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E14401-EC57-42CB-AB8D-ACD0FD3180FC}">
      <dsp:nvSpPr>
        <dsp:cNvPr id="0" name=""/>
        <dsp:cNvSpPr/>
      </dsp:nvSpPr>
      <dsp:spPr>
        <a:xfrm>
          <a:off x="3408119" y="0"/>
          <a:ext cx="3733344" cy="671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s-ES" sz="1600" b="1" kern="1200" dirty="0"/>
            <a:t>APLICACIÓN AS EN EDUCACIÓN SUPERIOR</a:t>
          </a:r>
        </a:p>
      </dsp:txBody>
      <dsp:txXfrm>
        <a:off x="3408119" y="0"/>
        <a:ext cx="3733344" cy="671168"/>
      </dsp:txXfrm>
    </dsp:sp>
    <dsp:sp modelId="{F1EEC1C3-F59E-4DF3-A306-7BE13AE541F6}">
      <dsp:nvSpPr>
        <dsp:cNvPr id="0" name=""/>
        <dsp:cNvSpPr/>
      </dsp:nvSpPr>
      <dsp:spPr>
        <a:xfrm>
          <a:off x="3408119" y="1355297"/>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6017B7-FEAF-40CD-9A9E-F82058EC0CB8}">
      <dsp:nvSpPr>
        <dsp:cNvPr id="0" name=""/>
        <dsp:cNvSpPr/>
      </dsp:nvSpPr>
      <dsp:spPr>
        <a:xfrm>
          <a:off x="3630419" y="1200039"/>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MMCC: QUÉ NO SON</a:t>
          </a:r>
        </a:p>
      </dsp:txBody>
      <dsp:txXfrm>
        <a:off x="3630419" y="1200039"/>
        <a:ext cx="2953419" cy="543809"/>
      </dsp:txXfrm>
    </dsp:sp>
    <dsp:sp modelId="{7A1ADE3A-1226-42F0-91E8-CC888A4C5E2A}">
      <dsp:nvSpPr>
        <dsp:cNvPr id="0" name=""/>
        <dsp:cNvSpPr/>
      </dsp:nvSpPr>
      <dsp:spPr>
        <a:xfrm>
          <a:off x="3408119" y="1899106"/>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C80C0B-32C0-4472-ABFE-534E19EBBD7F}">
      <dsp:nvSpPr>
        <dsp:cNvPr id="0" name=""/>
        <dsp:cNvSpPr/>
      </dsp:nvSpPr>
      <dsp:spPr>
        <a:xfrm>
          <a:off x="3630419" y="1743848"/>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PRÁCTICA DE MMCC</a:t>
          </a:r>
        </a:p>
      </dsp:txBody>
      <dsp:txXfrm>
        <a:off x="3630419" y="1743848"/>
        <a:ext cx="2953419" cy="543809"/>
      </dsp:txXfrm>
    </dsp:sp>
    <dsp:sp modelId="{920B9452-4BCB-42D4-AA0D-38A51E7AD768}">
      <dsp:nvSpPr>
        <dsp:cNvPr id="0" name=""/>
        <dsp:cNvSpPr/>
      </dsp:nvSpPr>
      <dsp:spPr>
        <a:xfrm>
          <a:off x="3408119" y="2442915"/>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A64F06-08AB-4C2D-AFB2-E3AB96C32E58}">
      <dsp:nvSpPr>
        <dsp:cNvPr id="0" name=""/>
        <dsp:cNvSpPr/>
      </dsp:nvSpPr>
      <dsp:spPr>
        <a:xfrm>
          <a:off x="3630419" y="2287658"/>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MMCC: QUÉ SON</a:t>
          </a:r>
        </a:p>
      </dsp:txBody>
      <dsp:txXfrm>
        <a:off x="3630419" y="2287658"/>
        <a:ext cx="2953419" cy="543809"/>
      </dsp:txXfrm>
    </dsp:sp>
    <dsp:sp modelId="{EDA5691B-B366-4B3E-859C-2D9225A11FF2}">
      <dsp:nvSpPr>
        <dsp:cNvPr id="0" name=""/>
        <dsp:cNvSpPr/>
      </dsp:nvSpPr>
      <dsp:spPr>
        <a:xfrm>
          <a:off x="3408119" y="2986724"/>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9A6874-96B8-4909-94B1-AD745D067C9B}">
      <dsp:nvSpPr>
        <dsp:cNvPr id="0" name=""/>
        <dsp:cNvSpPr/>
      </dsp:nvSpPr>
      <dsp:spPr>
        <a:xfrm>
          <a:off x="3630419" y="2831467"/>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UTILIDAD DE MMCC</a:t>
          </a:r>
        </a:p>
      </dsp:txBody>
      <dsp:txXfrm>
        <a:off x="3630419" y="2831467"/>
        <a:ext cx="2953419" cy="543809"/>
      </dsp:txXfrm>
    </dsp:sp>
    <dsp:sp modelId="{3A3E9CEE-30C1-4C1F-A758-21C237AAA0A0}">
      <dsp:nvSpPr>
        <dsp:cNvPr id="0" name=""/>
        <dsp:cNvSpPr/>
      </dsp:nvSpPr>
      <dsp:spPr>
        <a:xfrm>
          <a:off x="3408119" y="3530533"/>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158043-C130-49F6-83BB-3A9C9F41A768}">
      <dsp:nvSpPr>
        <dsp:cNvPr id="0" name=""/>
        <dsp:cNvSpPr/>
      </dsp:nvSpPr>
      <dsp:spPr>
        <a:xfrm>
          <a:off x="3630419" y="3375276"/>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PROCEDIMIENTO EN EL AULA</a:t>
          </a:r>
        </a:p>
      </dsp:txBody>
      <dsp:txXfrm>
        <a:off x="3630419" y="3375276"/>
        <a:ext cx="2953419" cy="543809"/>
      </dsp:txXfrm>
    </dsp:sp>
    <dsp:sp modelId="{28776823-FDBC-46C3-9128-F62838946C1D}">
      <dsp:nvSpPr>
        <dsp:cNvPr id="0" name=""/>
        <dsp:cNvSpPr/>
      </dsp:nvSpPr>
      <dsp:spPr>
        <a:xfrm>
          <a:off x="3408119" y="4074343"/>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606795-B059-44BC-BA33-C03C634390AA}">
      <dsp:nvSpPr>
        <dsp:cNvPr id="0" name=""/>
        <dsp:cNvSpPr/>
      </dsp:nvSpPr>
      <dsp:spPr>
        <a:xfrm>
          <a:off x="3630419" y="3919085"/>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APLICACIONES DE MMCC</a:t>
          </a:r>
        </a:p>
      </dsp:txBody>
      <dsp:txXfrm>
        <a:off x="3630419" y="3919085"/>
        <a:ext cx="2953419" cy="543809"/>
      </dsp:txXfrm>
    </dsp:sp>
    <dsp:sp modelId="{9434F67C-F2C2-494D-8B2F-73A34C4A6044}">
      <dsp:nvSpPr>
        <dsp:cNvPr id="0" name=""/>
        <dsp:cNvSpPr/>
      </dsp:nvSpPr>
      <dsp:spPr>
        <a:xfrm>
          <a:off x="3408119" y="4618152"/>
          <a:ext cx="233294" cy="23329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336F81-B7D4-42D0-AAC0-A6FCF5062488}">
      <dsp:nvSpPr>
        <dsp:cNvPr id="0" name=""/>
        <dsp:cNvSpPr/>
      </dsp:nvSpPr>
      <dsp:spPr>
        <a:xfrm>
          <a:off x="3630419" y="4462894"/>
          <a:ext cx="2953419" cy="54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EJEMPLOS EN ES</a:t>
          </a:r>
        </a:p>
      </dsp:txBody>
      <dsp:txXfrm>
        <a:off x="3630419" y="4462894"/>
        <a:ext cx="2953419" cy="54380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C6E963-0DA0-44F7-837A-C1B0FA3B34C3}">
      <dsp:nvSpPr>
        <dsp:cNvPr id="0" name=""/>
        <dsp:cNvSpPr/>
      </dsp:nvSpPr>
      <dsp:spPr>
        <a:xfrm>
          <a:off x="4598" y="2257924"/>
          <a:ext cx="2275072" cy="113753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APLICACIÓN DE LOS MMCC</a:t>
          </a:r>
        </a:p>
      </dsp:txBody>
      <dsp:txXfrm>
        <a:off x="37915" y="2291241"/>
        <a:ext cx="2208438" cy="1070902"/>
      </dsp:txXfrm>
    </dsp:sp>
    <dsp:sp modelId="{A6F84AB5-615E-4ACD-92F7-8EFE8C0FA9D4}">
      <dsp:nvSpPr>
        <dsp:cNvPr id="0" name=""/>
        <dsp:cNvSpPr/>
      </dsp:nvSpPr>
      <dsp:spPr>
        <a:xfrm rot="18770822">
          <a:off x="2065589" y="2315651"/>
          <a:ext cx="1338192" cy="40957"/>
        </a:xfrm>
        <a:custGeom>
          <a:avLst/>
          <a:gdLst/>
          <a:ahLst/>
          <a:cxnLst/>
          <a:rect l="0" t="0" r="0" b="0"/>
          <a:pathLst>
            <a:path>
              <a:moveTo>
                <a:pt x="0" y="20478"/>
              </a:moveTo>
              <a:lnTo>
                <a:pt x="1338192" y="20478"/>
              </a:lnTo>
            </a:path>
          </a:pathLst>
        </a:custGeom>
        <a:noFill/>
        <a:ln w="28575" cap="flat" cmpd="sng" algn="ctr">
          <a:solidFill>
            <a:schemeClr val="accent5">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701230" y="2302674"/>
        <a:ext cx="66909" cy="66909"/>
      </dsp:txXfrm>
    </dsp:sp>
    <dsp:sp modelId="{BEA9752D-6617-4D05-B6CB-58925C61AE64}">
      <dsp:nvSpPr>
        <dsp:cNvPr id="0" name=""/>
        <dsp:cNvSpPr/>
      </dsp:nvSpPr>
      <dsp:spPr>
        <a:xfrm>
          <a:off x="3189700" y="1276799"/>
          <a:ext cx="2275072" cy="113753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DIAGNOSIS DE CONOCIMIENTOS PREVIOS</a:t>
          </a:r>
        </a:p>
      </dsp:txBody>
      <dsp:txXfrm>
        <a:off x="3223017" y="1310116"/>
        <a:ext cx="2208438" cy="1070902"/>
      </dsp:txXfrm>
    </dsp:sp>
    <dsp:sp modelId="{B7337C06-B477-49FA-8474-DC8D0E95F0F2}">
      <dsp:nvSpPr>
        <dsp:cNvPr id="0" name=""/>
        <dsp:cNvSpPr/>
      </dsp:nvSpPr>
      <dsp:spPr>
        <a:xfrm rot="19457599">
          <a:off x="5359435" y="1498046"/>
          <a:ext cx="1120704" cy="40957"/>
        </a:xfrm>
        <a:custGeom>
          <a:avLst/>
          <a:gdLst/>
          <a:ahLst/>
          <a:cxnLst/>
          <a:rect l="0" t="0" r="0" b="0"/>
          <a:pathLst>
            <a:path>
              <a:moveTo>
                <a:pt x="0" y="20478"/>
              </a:moveTo>
              <a:lnTo>
                <a:pt x="1120704" y="20478"/>
              </a:lnTo>
            </a:path>
          </a:pathLst>
        </a:custGeom>
        <a:noFill/>
        <a:ln w="28575" cap="flat" cmpd="sng" algn="ctr">
          <a:solidFill>
            <a:schemeClr val="accent2">
              <a:lumMod val="60000"/>
              <a:lumOff val="40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891769" y="1490507"/>
        <a:ext cx="56035" cy="56035"/>
      </dsp:txXfrm>
    </dsp:sp>
    <dsp:sp modelId="{ACB6034E-A106-4A6E-BAF9-BDEEA06DC231}">
      <dsp:nvSpPr>
        <dsp:cNvPr id="0" name=""/>
        <dsp:cNvSpPr/>
      </dsp:nvSpPr>
      <dsp:spPr>
        <a:xfrm>
          <a:off x="6374801" y="622715"/>
          <a:ext cx="2275072" cy="1137536"/>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AL INICIO DE LA INSTRUCCIÓN</a:t>
          </a:r>
        </a:p>
      </dsp:txBody>
      <dsp:txXfrm>
        <a:off x="6408118" y="656032"/>
        <a:ext cx="2208438" cy="1070902"/>
      </dsp:txXfrm>
    </dsp:sp>
    <dsp:sp modelId="{39742936-C902-476B-9ABA-2A6F726232AC}">
      <dsp:nvSpPr>
        <dsp:cNvPr id="0" name=""/>
        <dsp:cNvSpPr/>
      </dsp:nvSpPr>
      <dsp:spPr>
        <a:xfrm rot="2142401">
          <a:off x="5359435" y="2152130"/>
          <a:ext cx="1120704" cy="40957"/>
        </a:xfrm>
        <a:custGeom>
          <a:avLst/>
          <a:gdLst/>
          <a:ahLst/>
          <a:cxnLst/>
          <a:rect l="0" t="0" r="0" b="0"/>
          <a:pathLst>
            <a:path>
              <a:moveTo>
                <a:pt x="0" y="20478"/>
              </a:moveTo>
              <a:lnTo>
                <a:pt x="1120704" y="20478"/>
              </a:lnTo>
            </a:path>
          </a:pathLst>
        </a:custGeom>
        <a:noFill/>
        <a:ln w="28575" cap="flat" cmpd="sng" algn="ctr">
          <a:solidFill>
            <a:schemeClr val="accent2">
              <a:lumMod val="60000"/>
              <a:lumOff val="40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891769" y="2144591"/>
        <a:ext cx="56035" cy="56035"/>
      </dsp:txXfrm>
    </dsp:sp>
    <dsp:sp modelId="{70C64ACA-E239-4FCA-8D45-6EEAFA2CCCA9}">
      <dsp:nvSpPr>
        <dsp:cNvPr id="0" name=""/>
        <dsp:cNvSpPr/>
      </dsp:nvSpPr>
      <dsp:spPr>
        <a:xfrm>
          <a:off x="6374801" y="1930882"/>
          <a:ext cx="2275072" cy="1137536"/>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EVALUACIÓN DEL ALUMNADO</a:t>
          </a:r>
        </a:p>
      </dsp:txBody>
      <dsp:txXfrm>
        <a:off x="6408118" y="1964199"/>
        <a:ext cx="2208438" cy="1070902"/>
      </dsp:txXfrm>
    </dsp:sp>
    <dsp:sp modelId="{984FDAD8-64C3-463F-ABEB-33355A5028D0}">
      <dsp:nvSpPr>
        <dsp:cNvPr id="0" name=""/>
        <dsp:cNvSpPr/>
      </dsp:nvSpPr>
      <dsp:spPr>
        <a:xfrm rot="2829178">
          <a:off x="2065589" y="3296776"/>
          <a:ext cx="1338192" cy="40957"/>
        </a:xfrm>
        <a:custGeom>
          <a:avLst/>
          <a:gdLst/>
          <a:ahLst/>
          <a:cxnLst/>
          <a:rect l="0" t="0" r="0" b="0"/>
          <a:pathLst>
            <a:path>
              <a:moveTo>
                <a:pt x="0" y="20478"/>
              </a:moveTo>
              <a:lnTo>
                <a:pt x="1338192" y="20478"/>
              </a:lnTo>
            </a:path>
          </a:pathLst>
        </a:custGeom>
        <a:noFill/>
        <a:ln w="28575" cap="flat" cmpd="sng" algn="ctr">
          <a:solidFill>
            <a:schemeClr val="accent5">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701230" y="3283799"/>
        <a:ext cx="66909" cy="66909"/>
      </dsp:txXfrm>
    </dsp:sp>
    <dsp:sp modelId="{3B049193-913A-4FCD-A4EE-45B01CC7B365}">
      <dsp:nvSpPr>
        <dsp:cNvPr id="0" name=""/>
        <dsp:cNvSpPr/>
      </dsp:nvSpPr>
      <dsp:spPr>
        <a:xfrm>
          <a:off x="3189700" y="3239049"/>
          <a:ext cx="2275072" cy="113753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DISEÑO DE CURRICULUM E INSTRUCCIÓN</a:t>
          </a:r>
        </a:p>
      </dsp:txBody>
      <dsp:txXfrm>
        <a:off x="3223017" y="3272366"/>
        <a:ext cx="2208438" cy="1070902"/>
      </dsp:txXfrm>
    </dsp:sp>
    <dsp:sp modelId="{C8E47D0D-2AC2-4FCD-9341-EEE4C813FF09}">
      <dsp:nvSpPr>
        <dsp:cNvPr id="0" name=""/>
        <dsp:cNvSpPr/>
      </dsp:nvSpPr>
      <dsp:spPr>
        <a:xfrm>
          <a:off x="5464772" y="3787338"/>
          <a:ext cx="910029" cy="40957"/>
        </a:xfrm>
        <a:custGeom>
          <a:avLst/>
          <a:gdLst/>
          <a:ahLst/>
          <a:cxnLst/>
          <a:rect l="0" t="0" r="0" b="0"/>
          <a:pathLst>
            <a:path>
              <a:moveTo>
                <a:pt x="0" y="20478"/>
              </a:moveTo>
              <a:lnTo>
                <a:pt x="910029" y="20478"/>
              </a:lnTo>
            </a:path>
          </a:pathLst>
        </a:custGeom>
        <a:noFill/>
        <a:ln w="28575" cap="flat" cmpd="sng" algn="ctr">
          <a:solidFill>
            <a:schemeClr val="accent2">
              <a:lumMod val="60000"/>
              <a:lumOff val="40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897036" y="3785066"/>
        <a:ext cx="45501" cy="45501"/>
      </dsp:txXfrm>
    </dsp:sp>
    <dsp:sp modelId="{537891CD-D3F2-49D8-96B1-FA16968BD1B3}">
      <dsp:nvSpPr>
        <dsp:cNvPr id="0" name=""/>
        <dsp:cNvSpPr/>
      </dsp:nvSpPr>
      <dsp:spPr>
        <a:xfrm>
          <a:off x="6374801" y="3239049"/>
          <a:ext cx="2275072" cy="1137536"/>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ELABORACIÓN DE MATERIAL DIDÁCTICO</a:t>
          </a:r>
        </a:p>
      </dsp:txBody>
      <dsp:txXfrm>
        <a:off x="6408118" y="3272366"/>
        <a:ext cx="2208438" cy="10709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C6E963-0DA0-44F7-837A-C1B0FA3B34C3}">
      <dsp:nvSpPr>
        <dsp:cNvPr id="0" name=""/>
        <dsp:cNvSpPr/>
      </dsp:nvSpPr>
      <dsp:spPr>
        <a:xfrm>
          <a:off x="4598" y="2257924"/>
          <a:ext cx="2275072" cy="113753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APLICACIÓN DE LOS MMCC</a:t>
          </a:r>
        </a:p>
      </dsp:txBody>
      <dsp:txXfrm>
        <a:off x="37915" y="2291241"/>
        <a:ext cx="2208438" cy="1070902"/>
      </dsp:txXfrm>
    </dsp:sp>
    <dsp:sp modelId="{A6F84AB5-615E-4ACD-92F7-8EFE8C0FA9D4}">
      <dsp:nvSpPr>
        <dsp:cNvPr id="0" name=""/>
        <dsp:cNvSpPr/>
      </dsp:nvSpPr>
      <dsp:spPr>
        <a:xfrm rot="18770822">
          <a:off x="2065589" y="2315651"/>
          <a:ext cx="1338192" cy="40957"/>
        </a:xfrm>
        <a:custGeom>
          <a:avLst/>
          <a:gdLst/>
          <a:ahLst/>
          <a:cxnLst/>
          <a:rect l="0" t="0" r="0" b="0"/>
          <a:pathLst>
            <a:path>
              <a:moveTo>
                <a:pt x="0" y="20478"/>
              </a:moveTo>
              <a:lnTo>
                <a:pt x="1338192" y="20478"/>
              </a:lnTo>
            </a:path>
          </a:pathLst>
        </a:custGeom>
        <a:noFill/>
        <a:ln w="28575" cap="flat" cmpd="sng" algn="ctr">
          <a:solidFill>
            <a:schemeClr val="accent5">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701230" y="2302674"/>
        <a:ext cx="66909" cy="66909"/>
      </dsp:txXfrm>
    </dsp:sp>
    <dsp:sp modelId="{BEA9752D-6617-4D05-B6CB-58925C61AE64}">
      <dsp:nvSpPr>
        <dsp:cNvPr id="0" name=""/>
        <dsp:cNvSpPr/>
      </dsp:nvSpPr>
      <dsp:spPr>
        <a:xfrm>
          <a:off x="3189700" y="1276799"/>
          <a:ext cx="2275072" cy="113753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DIAGNOSIS DE CONOCIMIENTOS PREVIOS</a:t>
          </a:r>
        </a:p>
      </dsp:txBody>
      <dsp:txXfrm>
        <a:off x="3223017" y="1310116"/>
        <a:ext cx="2208438" cy="1070902"/>
      </dsp:txXfrm>
    </dsp:sp>
    <dsp:sp modelId="{B7337C06-B477-49FA-8474-DC8D0E95F0F2}">
      <dsp:nvSpPr>
        <dsp:cNvPr id="0" name=""/>
        <dsp:cNvSpPr/>
      </dsp:nvSpPr>
      <dsp:spPr>
        <a:xfrm rot="19457599">
          <a:off x="5359435" y="1498046"/>
          <a:ext cx="1120704" cy="40957"/>
        </a:xfrm>
        <a:custGeom>
          <a:avLst/>
          <a:gdLst/>
          <a:ahLst/>
          <a:cxnLst/>
          <a:rect l="0" t="0" r="0" b="0"/>
          <a:pathLst>
            <a:path>
              <a:moveTo>
                <a:pt x="0" y="20478"/>
              </a:moveTo>
              <a:lnTo>
                <a:pt x="1120704" y="20478"/>
              </a:lnTo>
            </a:path>
          </a:pathLst>
        </a:custGeom>
        <a:noFill/>
        <a:ln w="28575" cap="flat" cmpd="sng" algn="ctr">
          <a:solidFill>
            <a:schemeClr val="accent2">
              <a:lumMod val="60000"/>
              <a:lumOff val="40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891769" y="1490507"/>
        <a:ext cx="56035" cy="56035"/>
      </dsp:txXfrm>
    </dsp:sp>
    <dsp:sp modelId="{ACB6034E-A106-4A6E-BAF9-BDEEA06DC231}">
      <dsp:nvSpPr>
        <dsp:cNvPr id="0" name=""/>
        <dsp:cNvSpPr/>
      </dsp:nvSpPr>
      <dsp:spPr>
        <a:xfrm>
          <a:off x="6374801" y="622715"/>
          <a:ext cx="2275072" cy="1137536"/>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AL INICIO DE LA INSTRUCCIÓN</a:t>
          </a:r>
        </a:p>
      </dsp:txBody>
      <dsp:txXfrm>
        <a:off x="6408118" y="656032"/>
        <a:ext cx="2208438" cy="1070902"/>
      </dsp:txXfrm>
    </dsp:sp>
    <dsp:sp modelId="{39742936-C902-476B-9ABA-2A6F726232AC}">
      <dsp:nvSpPr>
        <dsp:cNvPr id="0" name=""/>
        <dsp:cNvSpPr/>
      </dsp:nvSpPr>
      <dsp:spPr>
        <a:xfrm rot="2142401">
          <a:off x="5359435" y="2152130"/>
          <a:ext cx="1120704" cy="40957"/>
        </a:xfrm>
        <a:custGeom>
          <a:avLst/>
          <a:gdLst/>
          <a:ahLst/>
          <a:cxnLst/>
          <a:rect l="0" t="0" r="0" b="0"/>
          <a:pathLst>
            <a:path>
              <a:moveTo>
                <a:pt x="0" y="20478"/>
              </a:moveTo>
              <a:lnTo>
                <a:pt x="1120704" y="20478"/>
              </a:lnTo>
            </a:path>
          </a:pathLst>
        </a:custGeom>
        <a:noFill/>
        <a:ln w="28575" cap="flat" cmpd="sng" algn="ctr">
          <a:solidFill>
            <a:schemeClr val="accent2">
              <a:lumMod val="60000"/>
              <a:lumOff val="40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891769" y="2144591"/>
        <a:ext cx="56035" cy="56035"/>
      </dsp:txXfrm>
    </dsp:sp>
    <dsp:sp modelId="{70C64ACA-E239-4FCA-8D45-6EEAFA2CCCA9}">
      <dsp:nvSpPr>
        <dsp:cNvPr id="0" name=""/>
        <dsp:cNvSpPr/>
      </dsp:nvSpPr>
      <dsp:spPr>
        <a:xfrm>
          <a:off x="6374801" y="1930882"/>
          <a:ext cx="2275072" cy="1137536"/>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EVALUACIÓN DEL ALUMNADO</a:t>
          </a:r>
        </a:p>
      </dsp:txBody>
      <dsp:txXfrm>
        <a:off x="6408118" y="1964199"/>
        <a:ext cx="2208438" cy="1070902"/>
      </dsp:txXfrm>
    </dsp:sp>
    <dsp:sp modelId="{984FDAD8-64C3-463F-ABEB-33355A5028D0}">
      <dsp:nvSpPr>
        <dsp:cNvPr id="0" name=""/>
        <dsp:cNvSpPr/>
      </dsp:nvSpPr>
      <dsp:spPr>
        <a:xfrm rot="2829178">
          <a:off x="2065589" y="3296776"/>
          <a:ext cx="1338192" cy="40957"/>
        </a:xfrm>
        <a:custGeom>
          <a:avLst/>
          <a:gdLst/>
          <a:ahLst/>
          <a:cxnLst/>
          <a:rect l="0" t="0" r="0" b="0"/>
          <a:pathLst>
            <a:path>
              <a:moveTo>
                <a:pt x="0" y="20478"/>
              </a:moveTo>
              <a:lnTo>
                <a:pt x="1338192" y="20478"/>
              </a:lnTo>
            </a:path>
          </a:pathLst>
        </a:custGeom>
        <a:noFill/>
        <a:ln w="28575" cap="flat" cmpd="sng" algn="ctr">
          <a:solidFill>
            <a:schemeClr val="accent5">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701230" y="3283799"/>
        <a:ext cx="66909" cy="66909"/>
      </dsp:txXfrm>
    </dsp:sp>
    <dsp:sp modelId="{3B049193-913A-4FCD-A4EE-45B01CC7B365}">
      <dsp:nvSpPr>
        <dsp:cNvPr id="0" name=""/>
        <dsp:cNvSpPr/>
      </dsp:nvSpPr>
      <dsp:spPr>
        <a:xfrm>
          <a:off x="3189700" y="3239049"/>
          <a:ext cx="2275072" cy="113753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DISEÑO DE CURRICULUM E INSTRUCCIÓN</a:t>
          </a:r>
        </a:p>
      </dsp:txBody>
      <dsp:txXfrm>
        <a:off x="3223017" y="3272366"/>
        <a:ext cx="2208438" cy="1070902"/>
      </dsp:txXfrm>
    </dsp:sp>
    <dsp:sp modelId="{C8E47D0D-2AC2-4FCD-9341-EEE4C813FF09}">
      <dsp:nvSpPr>
        <dsp:cNvPr id="0" name=""/>
        <dsp:cNvSpPr/>
      </dsp:nvSpPr>
      <dsp:spPr>
        <a:xfrm>
          <a:off x="5464772" y="3787338"/>
          <a:ext cx="910029" cy="40957"/>
        </a:xfrm>
        <a:custGeom>
          <a:avLst/>
          <a:gdLst/>
          <a:ahLst/>
          <a:cxnLst/>
          <a:rect l="0" t="0" r="0" b="0"/>
          <a:pathLst>
            <a:path>
              <a:moveTo>
                <a:pt x="0" y="20478"/>
              </a:moveTo>
              <a:lnTo>
                <a:pt x="910029" y="20478"/>
              </a:lnTo>
            </a:path>
          </a:pathLst>
        </a:custGeom>
        <a:noFill/>
        <a:ln w="28575" cap="flat" cmpd="sng" algn="ctr">
          <a:solidFill>
            <a:schemeClr val="accent2">
              <a:lumMod val="60000"/>
              <a:lumOff val="40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897036" y="3785066"/>
        <a:ext cx="45501" cy="45501"/>
      </dsp:txXfrm>
    </dsp:sp>
    <dsp:sp modelId="{537891CD-D3F2-49D8-96B1-FA16968BD1B3}">
      <dsp:nvSpPr>
        <dsp:cNvPr id="0" name=""/>
        <dsp:cNvSpPr/>
      </dsp:nvSpPr>
      <dsp:spPr>
        <a:xfrm>
          <a:off x="6374801" y="3239049"/>
          <a:ext cx="2275072" cy="1137536"/>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ELABORACIÓN DE MATERIAL DIDÁCTICO</a:t>
          </a:r>
        </a:p>
      </dsp:txBody>
      <dsp:txXfrm>
        <a:off x="6408118" y="3272366"/>
        <a:ext cx="2208438" cy="10709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C6E963-0DA0-44F7-837A-C1B0FA3B34C3}">
      <dsp:nvSpPr>
        <dsp:cNvPr id="0" name=""/>
        <dsp:cNvSpPr/>
      </dsp:nvSpPr>
      <dsp:spPr>
        <a:xfrm>
          <a:off x="4598" y="2257924"/>
          <a:ext cx="2275072" cy="113753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APLICACIÓN DE LOS MMCC</a:t>
          </a:r>
        </a:p>
      </dsp:txBody>
      <dsp:txXfrm>
        <a:off x="37915" y="2291241"/>
        <a:ext cx="2208438" cy="1070902"/>
      </dsp:txXfrm>
    </dsp:sp>
    <dsp:sp modelId="{A6F84AB5-615E-4ACD-92F7-8EFE8C0FA9D4}">
      <dsp:nvSpPr>
        <dsp:cNvPr id="0" name=""/>
        <dsp:cNvSpPr/>
      </dsp:nvSpPr>
      <dsp:spPr>
        <a:xfrm rot="18770822">
          <a:off x="2065589" y="2315651"/>
          <a:ext cx="1338192" cy="40957"/>
        </a:xfrm>
        <a:custGeom>
          <a:avLst/>
          <a:gdLst/>
          <a:ahLst/>
          <a:cxnLst/>
          <a:rect l="0" t="0" r="0" b="0"/>
          <a:pathLst>
            <a:path>
              <a:moveTo>
                <a:pt x="0" y="20478"/>
              </a:moveTo>
              <a:lnTo>
                <a:pt x="1338192" y="20478"/>
              </a:lnTo>
            </a:path>
          </a:pathLst>
        </a:custGeom>
        <a:noFill/>
        <a:ln w="28575" cap="flat" cmpd="sng" algn="ctr">
          <a:solidFill>
            <a:schemeClr val="accent5">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701230" y="2302674"/>
        <a:ext cx="66909" cy="66909"/>
      </dsp:txXfrm>
    </dsp:sp>
    <dsp:sp modelId="{BEA9752D-6617-4D05-B6CB-58925C61AE64}">
      <dsp:nvSpPr>
        <dsp:cNvPr id="0" name=""/>
        <dsp:cNvSpPr/>
      </dsp:nvSpPr>
      <dsp:spPr>
        <a:xfrm>
          <a:off x="3189700" y="1276799"/>
          <a:ext cx="2275072" cy="113753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DIAGNOSIS DE CONOCIMIENTOS PREVIOS</a:t>
          </a:r>
        </a:p>
      </dsp:txBody>
      <dsp:txXfrm>
        <a:off x="3223017" y="1310116"/>
        <a:ext cx="2208438" cy="1070902"/>
      </dsp:txXfrm>
    </dsp:sp>
    <dsp:sp modelId="{B7337C06-B477-49FA-8474-DC8D0E95F0F2}">
      <dsp:nvSpPr>
        <dsp:cNvPr id="0" name=""/>
        <dsp:cNvSpPr/>
      </dsp:nvSpPr>
      <dsp:spPr>
        <a:xfrm rot="19457599">
          <a:off x="5359435" y="1498046"/>
          <a:ext cx="1120704" cy="40957"/>
        </a:xfrm>
        <a:custGeom>
          <a:avLst/>
          <a:gdLst/>
          <a:ahLst/>
          <a:cxnLst/>
          <a:rect l="0" t="0" r="0" b="0"/>
          <a:pathLst>
            <a:path>
              <a:moveTo>
                <a:pt x="0" y="20478"/>
              </a:moveTo>
              <a:lnTo>
                <a:pt x="1120704" y="20478"/>
              </a:lnTo>
            </a:path>
          </a:pathLst>
        </a:custGeom>
        <a:noFill/>
        <a:ln w="28575" cap="flat" cmpd="sng" algn="ctr">
          <a:solidFill>
            <a:schemeClr val="accent2">
              <a:lumMod val="60000"/>
              <a:lumOff val="40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891769" y="1490507"/>
        <a:ext cx="56035" cy="56035"/>
      </dsp:txXfrm>
    </dsp:sp>
    <dsp:sp modelId="{ACB6034E-A106-4A6E-BAF9-BDEEA06DC231}">
      <dsp:nvSpPr>
        <dsp:cNvPr id="0" name=""/>
        <dsp:cNvSpPr/>
      </dsp:nvSpPr>
      <dsp:spPr>
        <a:xfrm>
          <a:off x="6374801" y="622715"/>
          <a:ext cx="2275072" cy="1137536"/>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AL INICIO DE LA INSTRUCCIÓN</a:t>
          </a:r>
        </a:p>
      </dsp:txBody>
      <dsp:txXfrm>
        <a:off x="6408118" y="656032"/>
        <a:ext cx="2208438" cy="1070902"/>
      </dsp:txXfrm>
    </dsp:sp>
    <dsp:sp modelId="{39742936-C902-476B-9ABA-2A6F726232AC}">
      <dsp:nvSpPr>
        <dsp:cNvPr id="0" name=""/>
        <dsp:cNvSpPr/>
      </dsp:nvSpPr>
      <dsp:spPr>
        <a:xfrm rot="2142401">
          <a:off x="5359435" y="2152130"/>
          <a:ext cx="1120704" cy="40957"/>
        </a:xfrm>
        <a:custGeom>
          <a:avLst/>
          <a:gdLst/>
          <a:ahLst/>
          <a:cxnLst/>
          <a:rect l="0" t="0" r="0" b="0"/>
          <a:pathLst>
            <a:path>
              <a:moveTo>
                <a:pt x="0" y="20478"/>
              </a:moveTo>
              <a:lnTo>
                <a:pt x="1120704" y="20478"/>
              </a:lnTo>
            </a:path>
          </a:pathLst>
        </a:custGeom>
        <a:noFill/>
        <a:ln w="28575" cap="flat" cmpd="sng" algn="ctr">
          <a:solidFill>
            <a:schemeClr val="accent2">
              <a:lumMod val="60000"/>
              <a:lumOff val="40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891769" y="2144591"/>
        <a:ext cx="56035" cy="56035"/>
      </dsp:txXfrm>
    </dsp:sp>
    <dsp:sp modelId="{70C64ACA-E239-4FCA-8D45-6EEAFA2CCCA9}">
      <dsp:nvSpPr>
        <dsp:cNvPr id="0" name=""/>
        <dsp:cNvSpPr/>
      </dsp:nvSpPr>
      <dsp:spPr>
        <a:xfrm>
          <a:off x="6374801" y="1930882"/>
          <a:ext cx="2275072" cy="1137536"/>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EVALUACIÓN DEL ALUMNADO</a:t>
          </a:r>
        </a:p>
      </dsp:txBody>
      <dsp:txXfrm>
        <a:off x="6408118" y="1964199"/>
        <a:ext cx="2208438" cy="1070902"/>
      </dsp:txXfrm>
    </dsp:sp>
    <dsp:sp modelId="{984FDAD8-64C3-463F-ABEB-33355A5028D0}">
      <dsp:nvSpPr>
        <dsp:cNvPr id="0" name=""/>
        <dsp:cNvSpPr/>
      </dsp:nvSpPr>
      <dsp:spPr>
        <a:xfrm rot="2829178">
          <a:off x="2065589" y="3296776"/>
          <a:ext cx="1338192" cy="40957"/>
        </a:xfrm>
        <a:custGeom>
          <a:avLst/>
          <a:gdLst/>
          <a:ahLst/>
          <a:cxnLst/>
          <a:rect l="0" t="0" r="0" b="0"/>
          <a:pathLst>
            <a:path>
              <a:moveTo>
                <a:pt x="0" y="20478"/>
              </a:moveTo>
              <a:lnTo>
                <a:pt x="1338192" y="20478"/>
              </a:lnTo>
            </a:path>
          </a:pathLst>
        </a:custGeom>
        <a:noFill/>
        <a:ln w="28575" cap="flat" cmpd="sng" algn="ctr">
          <a:solidFill>
            <a:schemeClr val="accent5">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701230" y="3283799"/>
        <a:ext cx="66909" cy="66909"/>
      </dsp:txXfrm>
    </dsp:sp>
    <dsp:sp modelId="{3B049193-913A-4FCD-A4EE-45B01CC7B365}">
      <dsp:nvSpPr>
        <dsp:cNvPr id="0" name=""/>
        <dsp:cNvSpPr/>
      </dsp:nvSpPr>
      <dsp:spPr>
        <a:xfrm>
          <a:off x="3189700" y="3239049"/>
          <a:ext cx="2275072" cy="113753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DISEÑO DE CURRICULUM E INSTRUCCIÓN</a:t>
          </a:r>
        </a:p>
      </dsp:txBody>
      <dsp:txXfrm>
        <a:off x="3223017" y="3272366"/>
        <a:ext cx="2208438" cy="1070902"/>
      </dsp:txXfrm>
    </dsp:sp>
    <dsp:sp modelId="{C8E47D0D-2AC2-4FCD-9341-EEE4C813FF09}">
      <dsp:nvSpPr>
        <dsp:cNvPr id="0" name=""/>
        <dsp:cNvSpPr/>
      </dsp:nvSpPr>
      <dsp:spPr>
        <a:xfrm>
          <a:off x="5464772" y="3787338"/>
          <a:ext cx="910029" cy="40957"/>
        </a:xfrm>
        <a:custGeom>
          <a:avLst/>
          <a:gdLst/>
          <a:ahLst/>
          <a:cxnLst/>
          <a:rect l="0" t="0" r="0" b="0"/>
          <a:pathLst>
            <a:path>
              <a:moveTo>
                <a:pt x="0" y="20478"/>
              </a:moveTo>
              <a:lnTo>
                <a:pt x="910029" y="20478"/>
              </a:lnTo>
            </a:path>
          </a:pathLst>
        </a:custGeom>
        <a:noFill/>
        <a:ln w="28575" cap="flat" cmpd="sng" algn="ctr">
          <a:solidFill>
            <a:schemeClr val="accent2">
              <a:lumMod val="60000"/>
              <a:lumOff val="40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897036" y="3785066"/>
        <a:ext cx="45501" cy="45501"/>
      </dsp:txXfrm>
    </dsp:sp>
    <dsp:sp modelId="{537891CD-D3F2-49D8-96B1-FA16968BD1B3}">
      <dsp:nvSpPr>
        <dsp:cNvPr id="0" name=""/>
        <dsp:cNvSpPr/>
      </dsp:nvSpPr>
      <dsp:spPr>
        <a:xfrm>
          <a:off x="6374801" y="3239049"/>
          <a:ext cx="2275072" cy="1137536"/>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ELABORACIÓN DE MATERIAL DIDÁCTICO</a:t>
          </a:r>
        </a:p>
      </dsp:txBody>
      <dsp:txXfrm>
        <a:off x="6408118" y="3272366"/>
        <a:ext cx="2208438" cy="1070902"/>
      </dsp:txXfrm>
    </dsp:sp>
  </dsp:spTree>
</dsp:drawing>
</file>

<file path=ppt/diagrams/layout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AD397ADA-28FC-D95C-9949-C2600B76E8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dirty="0"/>
          </a:p>
        </p:txBody>
      </p:sp>
      <p:sp>
        <p:nvSpPr>
          <p:cNvPr id="3" name="Marcador de posición de fecha 2">
            <a:extLst>
              <a:ext uri="{FF2B5EF4-FFF2-40B4-BE49-F238E27FC236}">
                <a16:creationId xmlns:a16="http://schemas.microsoft.com/office/drawing/2014/main" id="{346638BB-B5C2-68A8-E3FA-52921DD002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D507502F-DB6E-469A-9C44-FB8EDEF15CAD}" type="datetimeFigureOut">
              <a:rPr lang="en-US" smtClean="0"/>
              <a:t>5/27/2025</a:t>
            </a:fld>
            <a:endParaRPr lang="en-US" dirty="0"/>
          </a:p>
        </p:txBody>
      </p:sp>
      <p:sp>
        <p:nvSpPr>
          <p:cNvPr id="4" name="Marcador de posición de pie de página 3">
            <a:extLst>
              <a:ext uri="{FF2B5EF4-FFF2-40B4-BE49-F238E27FC236}">
                <a16:creationId xmlns:a16="http://schemas.microsoft.com/office/drawing/2014/main" id="{ADD222EB-9CD6-7377-B538-2102EE87F3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dirty="0"/>
          </a:p>
        </p:txBody>
      </p:sp>
      <p:sp>
        <p:nvSpPr>
          <p:cNvPr id="5" name="Marcador de número de diapositiva 4">
            <a:extLst>
              <a:ext uri="{FF2B5EF4-FFF2-40B4-BE49-F238E27FC236}">
                <a16:creationId xmlns:a16="http://schemas.microsoft.com/office/drawing/2014/main" id="{FC9DFD59-EA45-6CD0-571D-72EF11B8640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DA6A3EC-C558-4879-9E77-732F9A1F519B}" type="slidenum">
              <a:rPr lang="en-US" smtClean="0"/>
              <a:t>‹Nº›</a:t>
            </a:fld>
            <a:endParaRPr lang="en-US" dirty="0"/>
          </a:p>
        </p:txBody>
      </p:sp>
    </p:spTree>
    <p:extLst>
      <p:ext uri="{BB962C8B-B14F-4D97-AF65-F5344CB8AC3E}">
        <p14:creationId xmlns:p14="http://schemas.microsoft.com/office/powerpoint/2010/main" val="37041728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dirty="0"/>
          </a:p>
        </p:txBody>
      </p:sp>
      <p:sp>
        <p:nvSpPr>
          <p:cNvPr id="3" name="Marcador de posición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4817FE1-3397-4E25-A0AD-CD1F478AA284}" type="datetimeFigureOut">
              <a:rPr lang="en-US" smtClean="0"/>
              <a:t>5/27/2025</a:t>
            </a:fld>
            <a:endParaRPr lang="en-US" dirty="0"/>
          </a:p>
        </p:txBody>
      </p:sp>
      <p:sp>
        <p:nvSpPr>
          <p:cNvPr id="4" name="Marcador de posición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503C4B0-A82C-497E-A667-41FFA619A478}" type="slidenum">
              <a:rPr lang="en-US" smtClean="0"/>
              <a:t>‹Nº›</a:t>
            </a:fld>
            <a:endParaRPr lang="en-US" dirty="0"/>
          </a:p>
        </p:txBody>
      </p:sp>
    </p:spTree>
    <p:extLst>
      <p:ext uri="{BB962C8B-B14F-4D97-AF65-F5344CB8AC3E}">
        <p14:creationId xmlns:p14="http://schemas.microsoft.com/office/powerpoint/2010/main" val="764574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2503C4B0-A82C-497E-A667-41FFA619A478}" type="slidenum">
              <a:rPr lang="en-US" smtClean="0"/>
              <a:t>1</a:t>
            </a:fld>
            <a:endParaRPr lang="en-US" dirty="0"/>
          </a:p>
        </p:txBody>
      </p:sp>
    </p:spTree>
    <p:extLst>
      <p:ext uri="{BB962C8B-B14F-4D97-AF65-F5344CB8AC3E}">
        <p14:creationId xmlns:p14="http://schemas.microsoft.com/office/powerpoint/2010/main" val="1745592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E53E1-2858-DF53-5FCE-358DB113AB4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266211F-391E-08D6-9369-72462C608FA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B5CEBF8-B830-F2F9-4AB5-41D61FCAAB6E}"/>
              </a:ext>
            </a:extLst>
          </p:cNvPr>
          <p:cNvSpPr>
            <a:spLocks noGrp="1"/>
          </p:cNvSpPr>
          <p:nvPr>
            <p:ph type="body" idx="1"/>
          </p:nvPr>
        </p:nvSpPr>
        <p:spPr/>
        <p:txBody>
          <a:bodyPr/>
          <a:lstStyle/>
          <a:p>
            <a:r>
              <a:rPr lang="es-ES" dirty="0"/>
              <a:t>El mapa mental: es une esquema radial y organiza los conceptos y los nodos alrededor de un núcleo central. Usan imágenes y colores, destacan por ser más personalizables con varios elementos multimedia y son aptas para favorecer la creatividad y ordenar las lluvias de ideas; se basan en combinaciones debidas a asociaciones personales más que reproducir relaciones jerárquicas. . Los mapas mentales se originaron hacia finales de los años 90 por el académico londinense Tony Buzan. Puede servir no sólo para el estudio sino para facilitar el proceso de comprensión en la vida diaria. . </a:t>
            </a:r>
          </a:p>
        </p:txBody>
      </p:sp>
      <p:sp>
        <p:nvSpPr>
          <p:cNvPr id="4" name="Marcador de número de diapositiva 3">
            <a:extLst>
              <a:ext uri="{FF2B5EF4-FFF2-40B4-BE49-F238E27FC236}">
                <a16:creationId xmlns:a16="http://schemas.microsoft.com/office/drawing/2014/main" id="{883F92DF-15A2-42A8-7DFD-C442107EFC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3C4B0-A82C-497E-A667-41FFA619A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225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FB224-34D2-4B5E-99AD-D3C5F391DFC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AB579E7-92C6-5FDA-4EBD-C5A46824FFB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3A99A14-6FEE-DA9E-5595-77283A492BA9}"/>
              </a:ext>
            </a:extLst>
          </p:cNvPr>
          <p:cNvSpPr>
            <a:spLocks noGrp="1"/>
          </p:cNvSpPr>
          <p:nvPr>
            <p:ph type="body" idx="1"/>
          </p:nvPr>
        </p:nvSpPr>
        <p:spPr/>
        <p:txBody>
          <a:bodyPr/>
          <a:lstStyle/>
          <a:p>
            <a:r>
              <a:rPr lang="es-ES" dirty="0"/>
              <a:t>La presentación se estructura en dos partes diferenciadas:</a:t>
            </a:r>
          </a:p>
          <a:p>
            <a:r>
              <a:rPr lang="es-ES" dirty="0"/>
              <a:t>La </a:t>
            </a:r>
            <a:r>
              <a:rPr lang="es-ES" dirty="0" err="1"/>
              <a:t>primeraparte</a:t>
            </a:r>
            <a:r>
              <a:rPr lang="es-ES" dirty="0"/>
              <a:t> consiste en reforzar las ideas clave del Aprendizaje Significativo</a:t>
            </a:r>
          </a:p>
          <a:p>
            <a:r>
              <a:rPr lang="es-ES" dirty="0"/>
              <a:t>La segunda parte </a:t>
            </a:r>
            <a:r>
              <a:rPr lang="es-ES" dirty="0" err="1"/>
              <a:t>cconsiste</a:t>
            </a:r>
            <a:r>
              <a:rPr lang="es-ES" dirty="0"/>
              <a:t> en la aplicación práctica del modelado de conocimiento en educación superior</a:t>
            </a:r>
          </a:p>
        </p:txBody>
      </p:sp>
      <p:sp>
        <p:nvSpPr>
          <p:cNvPr id="4" name="Marcador de número de diapositiva 3">
            <a:extLst>
              <a:ext uri="{FF2B5EF4-FFF2-40B4-BE49-F238E27FC236}">
                <a16:creationId xmlns:a16="http://schemas.microsoft.com/office/drawing/2014/main" id="{1E315E0D-C2AF-71BC-A764-CFF2F2DC7876}"/>
              </a:ext>
            </a:extLst>
          </p:cNvPr>
          <p:cNvSpPr>
            <a:spLocks noGrp="1"/>
          </p:cNvSpPr>
          <p:nvPr>
            <p:ph type="sldNum" sz="quarter" idx="5"/>
          </p:nvPr>
        </p:nvSpPr>
        <p:spPr/>
        <p:txBody>
          <a:bodyPr/>
          <a:lstStyle/>
          <a:p>
            <a:pPr rtl="0"/>
            <a:fld id="{2503C4B0-A82C-497E-A667-41FFA619A478}" type="slidenum">
              <a:rPr lang="en-US" smtClean="0"/>
              <a:t>11</a:t>
            </a:fld>
            <a:endParaRPr lang="en-US" dirty="0"/>
          </a:p>
        </p:txBody>
      </p:sp>
    </p:spTree>
    <p:extLst>
      <p:ext uri="{BB962C8B-B14F-4D97-AF65-F5344CB8AC3E}">
        <p14:creationId xmlns:p14="http://schemas.microsoft.com/office/powerpoint/2010/main" val="3143262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5FE74-E093-68AF-C71F-B16631B6E31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A760B86-0D0B-BA34-1C8B-A8DDA8890E7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66E4E6A-B87A-DB93-E460-6D5C307E2930}"/>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7E01DD95-E343-37BC-A9A3-9A30229B95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3C4B0-A82C-497E-A667-41FFA619A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807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endParaRPr lang="es-ES" dirty="0"/>
          </a:p>
        </p:txBody>
      </p:sp>
      <p:sp>
        <p:nvSpPr>
          <p:cNvPr id="4" name="Marcador de número de diapositiva 3"/>
          <p:cNvSpPr>
            <a:spLocks noGrp="1"/>
          </p:cNvSpPr>
          <p:nvPr>
            <p:ph type="sldNum" sz="quarter" idx="5"/>
          </p:nvPr>
        </p:nvSpPr>
        <p:spPr/>
        <p:txBody>
          <a:bodyPr rtlCol="0"/>
          <a:lstStyle/>
          <a:p>
            <a:pPr rtl="0"/>
            <a:fld id="{1983A999-5E0E-42CA-8400-604AE921FF7C}" type="slidenum">
              <a:rPr lang="es-ES" smtClean="0"/>
              <a:t>13</a:t>
            </a:fld>
            <a:endParaRPr lang="es-ES"/>
          </a:p>
        </p:txBody>
      </p:sp>
      <p:sp>
        <p:nvSpPr>
          <p:cNvPr id="5" name="Marcador de fecha 4">
            <a:extLst>
              <a:ext uri="{FF2B5EF4-FFF2-40B4-BE49-F238E27FC236}">
                <a16:creationId xmlns:a16="http://schemas.microsoft.com/office/drawing/2014/main" id="{19BA80E6-48AA-41FC-963B-B6825EC7B801}"/>
              </a:ext>
            </a:extLst>
          </p:cNvPr>
          <p:cNvSpPr>
            <a:spLocks noGrp="1"/>
          </p:cNvSpPr>
          <p:nvPr>
            <p:ph type="dt" idx="1"/>
          </p:nvPr>
        </p:nvSpPr>
        <p:spPr/>
        <p:txBody>
          <a:bodyPr/>
          <a:lstStyle/>
          <a:p>
            <a:pPr rtl="0"/>
            <a:fld id="{F8DD659C-7200-4C6E-8E71-917538A1014F}" type="datetime1">
              <a:rPr lang="es-ES" smtClean="0"/>
              <a:t>27/05/2025</a:t>
            </a:fld>
            <a:endParaRPr lang="es-ES"/>
          </a:p>
        </p:txBody>
      </p:sp>
    </p:spTree>
    <p:extLst>
      <p:ext uri="{BB962C8B-B14F-4D97-AF65-F5344CB8AC3E}">
        <p14:creationId xmlns:p14="http://schemas.microsoft.com/office/powerpoint/2010/main" val="998247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0AB96-2BD0-98FF-01AB-16485D60E27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B0A2F94-A90F-6F80-CD6C-07D9793E866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970353E-EA54-2131-FC61-E2F471703496}"/>
              </a:ext>
            </a:extLst>
          </p:cNvPr>
          <p:cNvSpPr>
            <a:spLocks noGrp="1"/>
          </p:cNvSpPr>
          <p:nvPr>
            <p:ph type="body" idx="1"/>
          </p:nvPr>
        </p:nvSpPr>
        <p:spPr/>
        <p:txBody>
          <a:bodyPr/>
          <a:lstStyle/>
          <a:p>
            <a:r>
              <a:rPr lang="es-ES" dirty="0"/>
              <a:t>La presentación se estructura en dos partes diferenciadas:</a:t>
            </a:r>
          </a:p>
          <a:p>
            <a:r>
              <a:rPr lang="es-ES" dirty="0"/>
              <a:t>La </a:t>
            </a:r>
            <a:r>
              <a:rPr lang="es-ES" dirty="0" err="1"/>
              <a:t>primeraparte</a:t>
            </a:r>
            <a:r>
              <a:rPr lang="es-ES" dirty="0"/>
              <a:t> consiste en reforzar las ideas clave del Aprendizaje Significativo</a:t>
            </a:r>
          </a:p>
          <a:p>
            <a:r>
              <a:rPr lang="es-ES" dirty="0"/>
              <a:t>La segunda parte </a:t>
            </a:r>
            <a:r>
              <a:rPr lang="es-ES" dirty="0" err="1"/>
              <a:t>cconsiste</a:t>
            </a:r>
            <a:r>
              <a:rPr lang="es-ES" dirty="0"/>
              <a:t> en la aplicación práctica del modelado de conocimiento en educación superior</a:t>
            </a:r>
          </a:p>
        </p:txBody>
      </p:sp>
      <p:sp>
        <p:nvSpPr>
          <p:cNvPr id="4" name="Marcador de número de diapositiva 3">
            <a:extLst>
              <a:ext uri="{FF2B5EF4-FFF2-40B4-BE49-F238E27FC236}">
                <a16:creationId xmlns:a16="http://schemas.microsoft.com/office/drawing/2014/main" id="{E6D678C6-7527-3BB6-B2AD-422A74C2BC61}"/>
              </a:ext>
            </a:extLst>
          </p:cNvPr>
          <p:cNvSpPr>
            <a:spLocks noGrp="1"/>
          </p:cNvSpPr>
          <p:nvPr>
            <p:ph type="sldNum" sz="quarter" idx="5"/>
          </p:nvPr>
        </p:nvSpPr>
        <p:spPr/>
        <p:txBody>
          <a:bodyPr/>
          <a:lstStyle/>
          <a:p>
            <a:pPr rtl="0"/>
            <a:fld id="{2503C4B0-A82C-497E-A667-41FFA619A478}" type="slidenum">
              <a:rPr lang="en-US" smtClean="0"/>
              <a:t>14</a:t>
            </a:fld>
            <a:endParaRPr lang="en-US" dirty="0"/>
          </a:p>
        </p:txBody>
      </p:sp>
    </p:spTree>
    <p:extLst>
      <p:ext uri="{BB962C8B-B14F-4D97-AF65-F5344CB8AC3E}">
        <p14:creationId xmlns:p14="http://schemas.microsoft.com/office/powerpoint/2010/main" val="1329505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348F5-BCAE-9D12-DF5F-A617CCFC8E0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CD5FF5C-AC4A-ABBF-7133-8C9E36E163F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87C7535-4E23-96ED-99AD-0EF20A7E106F}"/>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0DEF608A-73AC-9BDA-F781-03D83CA75AE3}"/>
              </a:ext>
            </a:extLst>
          </p:cNvPr>
          <p:cNvSpPr>
            <a:spLocks noGrp="1"/>
          </p:cNvSpPr>
          <p:nvPr>
            <p:ph type="sldNum" sz="quarter" idx="5"/>
          </p:nvPr>
        </p:nvSpPr>
        <p:spPr/>
        <p:txBody>
          <a:bodyPr/>
          <a:lstStyle/>
          <a:p>
            <a:pPr rtl="0"/>
            <a:fld id="{2503C4B0-A82C-497E-A667-41FFA619A478}" type="slidenum">
              <a:rPr lang="en-US" smtClean="0"/>
              <a:t>15</a:t>
            </a:fld>
            <a:endParaRPr lang="en-US" dirty="0"/>
          </a:p>
        </p:txBody>
      </p:sp>
    </p:spTree>
    <p:extLst>
      <p:ext uri="{BB962C8B-B14F-4D97-AF65-F5344CB8AC3E}">
        <p14:creationId xmlns:p14="http://schemas.microsoft.com/office/powerpoint/2010/main" val="1482365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928B6-F30E-AC97-879F-F0F9C531003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D29B1FB-6DD4-7C0C-C474-D4C480ED4AF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61E2B30-39D2-974A-204F-1206B75F5457}"/>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782A71A8-262D-3DD5-B4A7-B1D7A26B7FA7}"/>
              </a:ext>
            </a:extLst>
          </p:cNvPr>
          <p:cNvSpPr>
            <a:spLocks noGrp="1"/>
          </p:cNvSpPr>
          <p:nvPr>
            <p:ph type="sldNum" sz="quarter" idx="5"/>
          </p:nvPr>
        </p:nvSpPr>
        <p:spPr/>
        <p:txBody>
          <a:bodyPr/>
          <a:lstStyle/>
          <a:p>
            <a:pPr rtl="0"/>
            <a:fld id="{2503C4B0-A82C-497E-A667-41FFA619A478}" type="slidenum">
              <a:rPr lang="en-US" smtClean="0"/>
              <a:t>16</a:t>
            </a:fld>
            <a:endParaRPr lang="en-US" dirty="0"/>
          </a:p>
        </p:txBody>
      </p:sp>
    </p:spTree>
    <p:extLst>
      <p:ext uri="{BB962C8B-B14F-4D97-AF65-F5344CB8AC3E}">
        <p14:creationId xmlns:p14="http://schemas.microsoft.com/office/powerpoint/2010/main" val="2059274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F74F1-EE21-48B0-5BE0-551ADEB2555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4E4BC5E-D3EA-A85C-F300-AE4B91EF08A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5848F3E-1256-CBD7-FF18-4B89E1BA0BD9}"/>
              </a:ext>
            </a:extLst>
          </p:cNvPr>
          <p:cNvSpPr>
            <a:spLocks noGrp="1"/>
          </p:cNvSpPr>
          <p:nvPr>
            <p:ph type="body" idx="1"/>
          </p:nvPr>
        </p:nvSpPr>
        <p:spPr/>
        <p:txBody>
          <a:bodyPr/>
          <a:lstStyle/>
          <a:p>
            <a:r>
              <a:rPr lang="es-ES" dirty="0"/>
              <a:t>La presentación se estructura en dos partes diferenciadas:</a:t>
            </a:r>
          </a:p>
          <a:p>
            <a:r>
              <a:rPr lang="es-ES" dirty="0"/>
              <a:t>La </a:t>
            </a:r>
            <a:r>
              <a:rPr lang="es-ES" dirty="0" err="1"/>
              <a:t>primeraparte</a:t>
            </a:r>
            <a:r>
              <a:rPr lang="es-ES" dirty="0"/>
              <a:t> consiste en reforzar las ideas clave del Aprendizaje Significativo</a:t>
            </a:r>
          </a:p>
          <a:p>
            <a:r>
              <a:rPr lang="es-ES" dirty="0"/>
              <a:t>La segunda parte </a:t>
            </a:r>
            <a:r>
              <a:rPr lang="es-ES" dirty="0" err="1"/>
              <a:t>cconsiste</a:t>
            </a:r>
            <a:r>
              <a:rPr lang="es-ES" dirty="0"/>
              <a:t> en la aplicación práctica del modelado de conocimiento en educación superior</a:t>
            </a:r>
          </a:p>
        </p:txBody>
      </p:sp>
      <p:sp>
        <p:nvSpPr>
          <p:cNvPr id="4" name="Marcador de número de diapositiva 3">
            <a:extLst>
              <a:ext uri="{FF2B5EF4-FFF2-40B4-BE49-F238E27FC236}">
                <a16:creationId xmlns:a16="http://schemas.microsoft.com/office/drawing/2014/main" id="{82DDFAC2-64E9-81BC-70B4-44056F7FD951}"/>
              </a:ext>
            </a:extLst>
          </p:cNvPr>
          <p:cNvSpPr>
            <a:spLocks noGrp="1"/>
          </p:cNvSpPr>
          <p:nvPr>
            <p:ph type="sldNum" sz="quarter" idx="5"/>
          </p:nvPr>
        </p:nvSpPr>
        <p:spPr/>
        <p:txBody>
          <a:bodyPr/>
          <a:lstStyle/>
          <a:p>
            <a:pPr rtl="0"/>
            <a:fld id="{2503C4B0-A82C-497E-A667-41FFA619A478}" type="slidenum">
              <a:rPr lang="en-US" smtClean="0"/>
              <a:t>17</a:t>
            </a:fld>
            <a:endParaRPr lang="en-US" dirty="0"/>
          </a:p>
        </p:txBody>
      </p:sp>
    </p:spTree>
    <p:extLst>
      <p:ext uri="{BB962C8B-B14F-4D97-AF65-F5344CB8AC3E}">
        <p14:creationId xmlns:p14="http://schemas.microsoft.com/office/powerpoint/2010/main" val="2650392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96560-CDE7-37E7-E9C2-4D1BD846534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1F74E74-58E7-E492-4597-75494F4E72F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9C5E74F-E43F-B3F4-3653-A563D0704572}"/>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96582B9D-77C7-4381-43CC-18CCCCB9FB7E}"/>
              </a:ext>
            </a:extLst>
          </p:cNvPr>
          <p:cNvSpPr>
            <a:spLocks noGrp="1"/>
          </p:cNvSpPr>
          <p:nvPr>
            <p:ph type="sldNum" sz="quarter" idx="5"/>
          </p:nvPr>
        </p:nvSpPr>
        <p:spPr/>
        <p:txBody>
          <a:bodyPr/>
          <a:lstStyle/>
          <a:p>
            <a:pPr rtl="0"/>
            <a:fld id="{2503C4B0-A82C-497E-A667-41FFA619A478}" type="slidenum">
              <a:rPr lang="en-US" smtClean="0"/>
              <a:t>18</a:t>
            </a:fld>
            <a:endParaRPr lang="en-US" dirty="0"/>
          </a:p>
        </p:txBody>
      </p:sp>
    </p:spTree>
    <p:extLst>
      <p:ext uri="{BB962C8B-B14F-4D97-AF65-F5344CB8AC3E}">
        <p14:creationId xmlns:p14="http://schemas.microsoft.com/office/powerpoint/2010/main" val="4287663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E3C02-75EC-34F7-7F63-99BE4164040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A48DBC2-1390-BC4F-C691-100C781E2E0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69C9A71-7AD2-715A-B774-A5AA375B715A}"/>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AC36F824-3811-C668-D5BC-3BB151C3EA4A}"/>
              </a:ext>
            </a:extLst>
          </p:cNvPr>
          <p:cNvSpPr>
            <a:spLocks noGrp="1"/>
          </p:cNvSpPr>
          <p:nvPr>
            <p:ph type="sldNum" sz="quarter" idx="5"/>
          </p:nvPr>
        </p:nvSpPr>
        <p:spPr/>
        <p:txBody>
          <a:bodyPr/>
          <a:lstStyle/>
          <a:p>
            <a:pPr rtl="0"/>
            <a:fld id="{2503C4B0-A82C-497E-A667-41FFA619A478}" type="slidenum">
              <a:rPr lang="en-US" smtClean="0"/>
              <a:t>19</a:t>
            </a:fld>
            <a:endParaRPr lang="en-US" dirty="0"/>
          </a:p>
        </p:txBody>
      </p:sp>
    </p:spTree>
    <p:extLst>
      <p:ext uri="{BB962C8B-B14F-4D97-AF65-F5344CB8AC3E}">
        <p14:creationId xmlns:p14="http://schemas.microsoft.com/office/powerpoint/2010/main" val="3925672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6ABA8-3222-72D9-94E7-CF7B01B6010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BD1E752-E2B1-272C-C1AA-EF878CDD0C7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C25A15D-E28C-D82F-852B-CB512F91011F}"/>
              </a:ext>
            </a:extLst>
          </p:cNvPr>
          <p:cNvSpPr>
            <a:spLocks noGrp="1"/>
          </p:cNvSpPr>
          <p:nvPr>
            <p:ph type="body" idx="1"/>
          </p:nvPr>
        </p:nvSpPr>
        <p:spPr/>
        <p:txBody>
          <a:bodyPr/>
          <a:lstStyle/>
          <a:p>
            <a:r>
              <a:rPr lang="es-ES" dirty="0"/>
              <a:t>La presentación se estructura en dos partes diferenciadas:</a:t>
            </a:r>
          </a:p>
          <a:p>
            <a:r>
              <a:rPr lang="es-ES" dirty="0"/>
              <a:t>La </a:t>
            </a:r>
            <a:r>
              <a:rPr lang="es-ES" dirty="0" err="1"/>
              <a:t>primeraparte</a:t>
            </a:r>
            <a:r>
              <a:rPr lang="es-ES" dirty="0"/>
              <a:t> consiste en reforzar las ideas clave del Aprendizaje Significativo</a:t>
            </a:r>
          </a:p>
          <a:p>
            <a:r>
              <a:rPr lang="es-ES" dirty="0"/>
              <a:t>La segunda parte </a:t>
            </a:r>
            <a:r>
              <a:rPr lang="es-ES" dirty="0" err="1"/>
              <a:t>cconsiste</a:t>
            </a:r>
            <a:r>
              <a:rPr lang="es-ES" dirty="0"/>
              <a:t> en la aplicación práctica del modelado de conocimiento en educación superior</a:t>
            </a:r>
          </a:p>
        </p:txBody>
      </p:sp>
      <p:sp>
        <p:nvSpPr>
          <p:cNvPr id="4" name="Marcador de número de diapositiva 3">
            <a:extLst>
              <a:ext uri="{FF2B5EF4-FFF2-40B4-BE49-F238E27FC236}">
                <a16:creationId xmlns:a16="http://schemas.microsoft.com/office/drawing/2014/main" id="{2BA16B7C-F9B4-B37E-EA94-7EE5ACD7F106}"/>
              </a:ext>
            </a:extLst>
          </p:cNvPr>
          <p:cNvSpPr>
            <a:spLocks noGrp="1"/>
          </p:cNvSpPr>
          <p:nvPr>
            <p:ph type="sldNum" sz="quarter" idx="5"/>
          </p:nvPr>
        </p:nvSpPr>
        <p:spPr/>
        <p:txBody>
          <a:bodyPr/>
          <a:lstStyle/>
          <a:p>
            <a:pPr rtl="0"/>
            <a:fld id="{2503C4B0-A82C-497E-A667-41FFA619A478}" type="slidenum">
              <a:rPr lang="en-US" smtClean="0"/>
              <a:t>2</a:t>
            </a:fld>
            <a:endParaRPr lang="en-US" dirty="0"/>
          </a:p>
        </p:txBody>
      </p:sp>
    </p:spTree>
    <p:extLst>
      <p:ext uri="{BB962C8B-B14F-4D97-AF65-F5344CB8AC3E}">
        <p14:creationId xmlns:p14="http://schemas.microsoft.com/office/powerpoint/2010/main" val="4240886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EBE26-D0CD-15CE-2E37-0628EC865A8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C121D2D-BDC6-1BB0-8AF5-5D8618FADB9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EF9698D-4918-47CE-E10B-DA536EC9928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077EC23A-E778-AF50-6E3A-F72A05D90DEF}"/>
              </a:ext>
            </a:extLst>
          </p:cNvPr>
          <p:cNvSpPr>
            <a:spLocks noGrp="1"/>
          </p:cNvSpPr>
          <p:nvPr>
            <p:ph type="sldNum" sz="quarter" idx="5"/>
          </p:nvPr>
        </p:nvSpPr>
        <p:spPr/>
        <p:txBody>
          <a:bodyPr/>
          <a:lstStyle/>
          <a:p>
            <a:pPr rtl="0"/>
            <a:fld id="{2503C4B0-A82C-497E-A667-41FFA619A478}" type="slidenum">
              <a:rPr lang="en-US" smtClean="0"/>
              <a:t>20</a:t>
            </a:fld>
            <a:endParaRPr lang="en-US" dirty="0"/>
          </a:p>
        </p:txBody>
      </p:sp>
    </p:spTree>
    <p:extLst>
      <p:ext uri="{BB962C8B-B14F-4D97-AF65-F5344CB8AC3E}">
        <p14:creationId xmlns:p14="http://schemas.microsoft.com/office/powerpoint/2010/main" val="3322004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5CC5C-D788-5F38-8C26-6014308F66C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84EBAF4-FC18-EC8F-5BEA-3B3D56DACFD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A533D47-9811-6D81-CFAA-AFC345A1182A}"/>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F482B51C-035B-A9E1-57A9-29294173AD07}"/>
              </a:ext>
            </a:extLst>
          </p:cNvPr>
          <p:cNvSpPr>
            <a:spLocks noGrp="1"/>
          </p:cNvSpPr>
          <p:nvPr>
            <p:ph type="sldNum" sz="quarter" idx="5"/>
          </p:nvPr>
        </p:nvSpPr>
        <p:spPr/>
        <p:txBody>
          <a:bodyPr/>
          <a:lstStyle/>
          <a:p>
            <a:pPr rtl="0"/>
            <a:fld id="{2503C4B0-A82C-497E-A667-41FFA619A478}" type="slidenum">
              <a:rPr lang="en-US" smtClean="0"/>
              <a:t>21</a:t>
            </a:fld>
            <a:endParaRPr lang="en-US" dirty="0"/>
          </a:p>
        </p:txBody>
      </p:sp>
    </p:spTree>
    <p:extLst>
      <p:ext uri="{BB962C8B-B14F-4D97-AF65-F5344CB8AC3E}">
        <p14:creationId xmlns:p14="http://schemas.microsoft.com/office/powerpoint/2010/main" val="2532085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00982-9C6B-0205-4DFC-2C05462FE02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505C105-492E-53EC-4B93-4CB0A4642AB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DB1A7FB-B62B-6592-8D54-3F7FF8B5B606}"/>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13845B13-9DA3-A9DE-3487-B60201FEA71E}"/>
              </a:ext>
            </a:extLst>
          </p:cNvPr>
          <p:cNvSpPr>
            <a:spLocks noGrp="1"/>
          </p:cNvSpPr>
          <p:nvPr>
            <p:ph type="sldNum" sz="quarter" idx="5"/>
          </p:nvPr>
        </p:nvSpPr>
        <p:spPr/>
        <p:txBody>
          <a:bodyPr/>
          <a:lstStyle/>
          <a:p>
            <a:pPr rtl="0"/>
            <a:fld id="{2503C4B0-A82C-497E-A667-41FFA619A478}" type="slidenum">
              <a:rPr lang="en-US" smtClean="0"/>
              <a:t>22</a:t>
            </a:fld>
            <a:endParaRPr lang="en-US" dirty="0"/>
          </a:p>
        </p:txBody>
      </p:sp>
    </p:spTree>
    <p:extLst>
      <p:ext uri="{BB962C8B-B14F-4D97-AF65-F5344CB8AC3E}">
        <p14:creationId xmlns:p14="http://schemas.microsoft.com/office/powerpoint/2010/main" val="3499088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E2590-0819-AEE1-8141-A57DAEDB1D8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4B42944-39CA-A65B-21E4-3453D9DBC57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710A1D0-52C5-7AC6-2595-8A48A1FD7F1B}"/>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99ECFC26-6047-341C-C8CF-A4D45788098A}"/>
              </a:ext>
            </a:extLst>
          </p:cNvPr>
          <p:cNvSpPr>
            <a:spLocks noGrp="1"/>
          </p:cNvSpPr>
          <p:nvPr>
            <p:ph type="sldNum" sz="quarter" idx="5"/>
          </p:nvPr>
        </p:nvSpPr>
        <p:spPr/>
        <p:txBody>
          <a:bodyPr/>
          <a:lstStyle/>
          <a:p>
            <a:pPr rtl="0"/>
            <a:fld id="{2503C4B0-A82C-497E-A667-41FFA619A478}" type="slidenum">
              <a:rPr lang="en-US" smtClean="0"/>
              <a:t>23</a:t>
            </a:fld>
            <a:endParaRPr lang="en-US" dirty="0"/>
          </a:p>
        </p:txBody>
      </p:sp>
    </p:spTree>
    <p:extLst>
      <p:ext uri="{BB962C8B-B14F-4D97-AF65-F5344CB8AC3E}">
        <p14:creationId xmlns:p14="http://schemas.microsoft.com/office/powerpoint/2010/main" val="1377972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789EF-91AC-BB31-4937-CAAB3CB4E6D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0F0FD0A-F2EF-D8D2-1CC2-9B044983EA2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BA67DF6-618E-1BBA-0A32-9518D3394C67}"/>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7BCCC1BD-5F73-6C2C-E091-18DEBEB3097D}"/>
              </a:ext>
            </a:extLst>
          </p:cNvPr>
          <p:cNvSpPr>
            <a:spLocks noGrp="1"/>
          </p:cNvSpPr>
          <p:nvPr>
            <p:ph type="sldNum" sz="quarter" idx="5"/>
          </p:nvPr>
        </p:nvSpPr>
        <p:spPr/>
        <p:txBody>
          <a:bodyPr/>
          <a:lstStyle/>
          <a:p>
            <a:pPr rtl="0"/>
            <a:fld id="{2503C4B0-A82C-497E-A667-41FFA619A478}" type="slidenum">
              <a:rPr lang="en-US" smtClean="0"/>
              <a:t>24</a:t>
            </a:fld>
            <a:endParaRPr lang="en-US" dirty="0"/>
          </a:p>
        </p:txBody>
      </p:sp>
    </p:spTree>
    <p:extLst>
      <p:ext uri="{BB962C8B-B14F-4D97-AF65-F5344CB8AC3E}">
        <p14:creationId xmlns:p14="http://schemas.microsoft.com/office/powerpoint/2010/main" val="1630539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7A749-09EB-1B68-FF0F-CA09C73EAB4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C1A2E31-3A4A-60B0-CF88-B094DD1C33C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33E00A3-04BF-5104-0482-438330272D98}"/>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EBDAECD4-D4A2-B112-8FA4-5F73EAB88C8D}"/>
              </a:ext>
            </a:extLst>
          </p:cNvPr>
          <p:cNvSpPr>
            <a:spLocks noGrp="1"/>
          </p:cNvSpPr>
          <p:nvPr>
            <p:ph type="sldNum" sz="quarter" idx="5"/>
          </p:nvPr>
        </p:nvSpPr>
        <p:spPr/>
        <p:txBody>
          <a:bodyPr/>
          <a:lstStyle/>
          <a:p>
            <a:pPr rtl="0"/>
            <a:fld id="{2503C4B0-A82C-497E-A667-41FFA619A478}" type="slidenum">
              <a:rPr lang="en-US" smtClean="0"/>
              <a:t>25</a:t>
            </a:fld>
            <a:endParaRPr lang="en-US" dirty="0"/>
          </a:p>
        </p:txBody>
      </p:sp>
    </p:spTree>
    <p:extLst>
      <p:ext uri="{BB962C8B-B14F-4D97-AF65-F5344CB8AC3E}">
        <p14:creationId xmlns:p14="http://schemas.microsoft.com/office/powerpoint/2010/main" val="4069513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C264C-0D22-81E8-B5EB-06C7D7A51A9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4958B98-89BF-E19C-2E48-93364F7BE41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25772BF-08C0-35C4-08F8-A2D87159DF95}"/>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1681380B-941B-B01B-538B-0C174FADB501}"/>
              </a:ext>
            </a:extLst>
          </p:cNvPr>
          <p:cNvSpPr>
            <a:spLocks noGrp="1"/>
          </p:cNvSpPr>
          <p:nvPr>
            <p:ph type="sldNum" sz="quarter" idx="5"/>
          </p:nvPr>
        </p:nvSpPr>
        <p:spPr/>
        <p:txBody>
          <a:bodyPr/>
          <a:lstStyle/>
          <a:p>
            <a:pPr rtl="0"/>
            <a:fld id="{2503C4B0-A82C-497E-A667-41FFA619A478}" type="slidenum">
              <a:rPr lang="en-US" smtClean="0"/>
              <a:t>26</a:t>
            </a:fld>
            <a:endParaRPr lang="en-US" dirty="0"/>
          </a:p>
        </p:txBody>
      </p:sp>
    </p:spTree>
    <p:extLst>
      <p:ext uri="{BB962C8B-B14F-4D97-AF65-F5344CB8AC3E}">
        <p14:creationId xmlns:p14="http://schemas.microsoft.com/office/powerpoint/2010/main" val="3407669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4BC64-EF5C-B54B-F594-F072C2C8F08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1BF2F4F-FCAB-3048-211D-D10087B2246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FD2CB13-80D1-C9C8-0377-BBB74D76BB89}"/>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D0C1622B-88D7-5305-1EAF-8407E86DAFBB}"/>
              </a:ext>
            </a:extLst>
          </p:cNvPr>
          <p:cNvSpPr>
            <a:spLocks noGrp="1"/>
          </p:cNvSpPr>
          <p:nvPr>
            <p:ph type="sldNum" sz="quarter" idx="5"/>
          </p:nvPr>
        </p:nvSpPr>
        <p:spPr/>
        <p:txBody>
          <a:bodyPr/>
          <a:lstStyle/>
          <a:p>
            <a:pPr rtl="0"/>
            <a:fld id="{2503C4B0-A82C-497E-A667-41FFA619A478}" type="slidenum">
              <a:rPr lang="en-US" smtClean="0"/>
              <a:t>27</a:t>
            </a:fld>
            <a:endParaRPr lang="en-US" dirty="0"/>
          </a:p>
        </p:txBody>
      </p:sp>
    </p:spTree>
    <p:extLst>
      <p:ext uri="{BB962C8B-B14F-4D97-AF65-F5344CB8AC3E}">
        <p14:creationId xmlns:p14="http://schemas.microsoft.com/office/powerpoint/2010/main" val="1771336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64DD8-BA6E-F5EB-D95C-AEA491F024E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93B4A16-9069-B2CE-C592-E8AEF2C0663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63DDC2B-B0AF-6DE1-5942-6FA0768B3FAE}"/>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934E6FDE-056B-10F8-688B-F776811099FB}"/>
              </a:ext>
            </a:extLst>
          </p:cNvPr>
          <p:cNvSpPr>
            <a:spLocks noGrp="1"/>
          </p:cNvSpPr>
          <p:nvPr>
            <p:ph type="sldNum" sz="quarter" idx="5"/>
          </p:nvPr>
        </p:nvSpPr>
        <p:spPr/>
        <p:txBody>
          <a:bodyPr/>
          <a:lstStyle/>
          <a:p>
            <a:pPr rtl="0"/>
            <a:fld id="{2503C4B0-A82C-497E-A667-41FFA619A478}" type="slidenum">
              <a:rPr lang="en-US" smtClean="0"/>
              <a:t>28</a:t>
            </a:fld>
            <a:endParaRPr lang="en-US" dirty="0"/>
          </a:p>
        </p:txBody>
      </p:sp>
    </p:spTree>
    <p:extLst>
      <p:ext uri="{BB962C8B-B14F-4D97-AF65-F5344CB8AC3E}">
        <p14:creationId xmlns:p14="http://schemas.microsoft.com/office/powerpoint/2010/main" val="28096979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6504A-12DD-B935-CE24-F63B9D8369C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444354E-5585-6415-CA7D-C0F5BE8C240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6AD1D7B-4206-1BFE-41FF-A6AC3323F85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3A904A00-5FF2-061C-94C0-661601D4FC4D}"/>
              </a:ext>
            </a:extLst>
          </p:cNvPr>
          <p:cNvSpPr>
            <a:spLocks noGrp="1"/>
          </p:cNvSpPr>
          <p:nvPr>
            <p:ph type="sldNum" sz="quarter" idx="5"/>
          </p:nvPr>
        </p:nvSpPr>
        <p:spPr/>
        <p:txBody>
          <a:bodyPr/>
          <a:lstStyle/>
          <a:p>
            <a:pPr rtl="0"/>
            <a:fld id="{2503C4B0-A82C-497E-A667-41FFA619A478}" type="slidenum">
              <a:rPr lang="en-US" smtClean="0"/>
              <a:t>29</a:t>
            </a:fld>
            <a:endParaRPr lang="en-US" dirty="0"/>
          </a:p>
        </p:txBody>
      </p:sp>
    </p:spTree>
    <p:extLst>
      <p:ext uri="{BB962C8B-B14F-4D97-AF65-F5344CB8AC3E}">
        <p14:creationId xmlns:p14="http://schemas.microsoft.com/office/powerpoint/2010/main" val="4069383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7C204-132E-3349-86FE-C8643E77138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81443A9-66BD-F337-23E9-317FB647FBF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B099339-3DEB-F2B9-7F69-2D1A9664922B}"/>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9FAACDBE-D2A2-7A3A-41A9-F050400706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3C4B0-A82C-497E-A667-41FFA619A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423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FC07B-A3CA-9D61-C1E0-2B1E85D7AC9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BB2BEA1-3281-DE8A-FDE1-B958EB4E49D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9EA8392-9341-6B62-8F39-483244C0EC9E}"/>
              </a:ext>
            </a:extLst>
          </p:cNvPr>
          <p:cNvSpPr>
            <a:spLocks noGrp="1"/>
          </p:cNvSpPr>
          <p:nvPr>
            <p:ph type="body" idx="1"/>
          </p:nvPr>
        </p:nvSpPr>
        <p:spPr/>
        <p:txBody>
          <a:bodyPr/>
          <a:lstStyle/>
          <a:p>
            <a:r>
              <a:rPr lang="es-ES" dirty="0"/>
              <a:t>La presentación se estructura en dos partes diferenciadas:</a:t>
            </a:r>
          </a:p>
          <a:p>
            <a:r>
              <a:rPr lang="es-ES" dirty="0"/>
              <a:t>La </a:t>
            </a:r>
            <a:r>
              <a:rPr lang="es-ES" dirty="0" err="1"/>
              <a:t>primeraparte</a:t>
            </a:r>
            <a:r>
              <a:rPr lang="es-ES" dirty="0"/>
              <a:t> consiste en reforzar las ideas clave del Aprendizaje Significativo</a:t>
            </a:r>
          </a:p>
          <a:p>
            <a:r>
              <a:rPr lang="es-ES" dirty="0"/>
              <a:t>La segunda parte </a:t>
            </a:r>
            <a:r>
              <a:rPr lang="es-ES" dirty="0" err="1"/>
              <a:t>cconsiste</a:t>
            </a:r>
            <a:r>
              <a:rPr lang="es-ES" dirty="0"/>
              <a:t> en la aplicación práctica del modelado de conocimiento en educación superior</a:t>
            </a:r>
          </a:p>
        </p:txBody>
      </p:sp>
      <p:sp>
        <p:nvSpPr>
          <p:cNvPr id="4" name="Marcador de número de diapositiva 3">
            <a:extLst>
              <a:ext uri="{FF2B5EF4-FFF2-40B4-BE49-F238E27FC236}">
                <a16:creationId xmlns:a16="http://schemas.microsoft.com/office/drawing/2014/main" id="{BC75FFB1-C837-415B-3903-1764BEB86C33}"/>
              </a:ext>
            </a:extLst>
          </p:cNvPr>
          <p:cNvSpPr>
            <a:spLocks noGrp="1"/>
          </p:cNvSpPr>
          <p:nvPr>
            <p:ph type="sldNum" sz="quarter" idx="5"/>
          </p:nvPr>
        </p:nvSpPr>
        <p:spPr/>
        <p:txBody>
          <a:bodyPr/>
          <a:lstStyle/>
          <a:p>
            <a:pPr rtl="0"/>
            <a:fld id="{2503C4B0-A82C-497E-A667-41FFA619A478}" type="slidenum">
              <a:rPr lang="en-US" smtClean="0"/>
              <a:t>30</a:t>
            </a:fld>
            <a:endParaRPr lang="en-US" dirty="0"/>
          </a:p>
        </p:txBody>
      </p:sp>
    </p:spTree>
    <p:extLst>
      <p:ext uri="{BB962C8B-B14F-4D97-AF65-F5344CB8AC3E}">
        <p14:creationId xmlns:p14="http://schemas.microsoft.com/office/powerpoint/2010/main" val="3633523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5C76F-28E1-934F-BED7-A2E6CF7EF12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EAD3559-6046-A626-2553-2377FD7541F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BED0D8D-6DA9-EC43-45E4-1C38E8FD52F4}"/>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16413659-7998-23A1-231B-7E5661B2C990}"/>
              </a:ext>
            </a:extLst>
          </p:cNvPr>
          <p:cNvSpPr>
            <a:spLocks noGrp="1"/>
          </p:cNvSpPr>
          <p:nvPr>
            <p:ph type="sldNum" sz="quarter" idx="5"/>
          </p:nvPr>
        </p:nvSpPr>
        <p:spPr/>
        <p:txBody>
          <a:bodyPr/>
          <a:lstStyle/>
          <a:p>
            <a:pPr rtl="0"/>
            <a:fld id="{2503C4B0-A82C-497E-A667-41FFA619A478}" type="slidenum">
              <a:rPr lang="en-US" smtClean="0"/>
              <a:t>31</a:t>
            </a:fld>
            <a:endParaRPr lang="en-US" dirty="0"/>
          </a:p>
        </p:txBody>
      </p:sp>
    </p:spTree>
    <p:extLst>
      <p:ext uri="{BB962C8B-B14F-4D97-AF65-F5344CB8AC3E}">
        <p14:creationId xmlns:p14="http://schemas.microsoft.com/office/powerpoint/2010/main" val="7981942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AA144-4B6C-1712-BF52-0E1C42E566E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BE2A1C3-7300-4354-07EE-D2E91EF8BD9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78A6B98-212F-A067-E586-A049862583C3}"/>
              </a:ext>
            </a:extLst>
          </p:cNvPr>
          <p:cNvSpPr>
            <a:spLocks noGrp="1"/>
          </p:cNvSpPr>
          <p:nvPr>
            <p:ph type="body" idx="1"/>
          </p:nvPr>
        </p:nvSpPr>
        <p:spPr/>
        <p:txBody>
          <a:bodyPr/>
          <a:lstStyle/>
          <a:p>
            <a:r>
              <a:rPr lang="es-ES" dirty="0"/>
              <a:t>En este mapa inicial se puede observar que han comprendido que los </a:t>
            </a:r>
            <a:r>
              <a:rPr lang="es-ES" dirty="0" err="1"/>
              <a:t>concetpos</a:t>
            </a:r>
            <a:r>
              <a:rPr lang="es-ES" dirty="0"/>
              <a:t> se colocan en recuadros y que hay que diferenciarlos de las palabras de enlace. Sin embargo, no siempre conforman proposiciones, ni en todas las asociaciones entre conceptos utilizan palabras de enlace.</a:t>
            </a:r>
          </a:p>
        </p:txBody>
      </p:sp>
      <p:sp>
        <p:nvSpPr>
          <p:cNvPr id="4" name="Marcador de número de diapositiva 3">
            <a:extLst>
              <a:ext uri="{FF2B5EF4-FFF2-40B4-BE49-F238E27FC236}">
                <a16:creationId xmlns:a16="http://schemas.microsoft.com/office/drawing/2014/main" id="{FF673071-CEFD-30A4-0230-C00B3E83A18F}"/>
              </a:ext>
            </a:extLst>
          </p:cNvPr>
          <p:cNvSpPr>
            <a:spLocks noGrp="1"/>
          </p:cNvSpPr>
          <p:nvPr>
            <p:ph type="sldNum" sz="quarter" idx="5"/>
          </p:nvPr>
        </p:nvSpPr>
        <p:spPr/>
        <p:txBody>
          <a:bodyPr/>
          <a:lstStyle/>
          <a:p>
            <a:pPr rtl="0"/>
            <a:fld id="{2503C4B0-A82C-497E-A667-41FFA619A478}" type="slidenum">
              <a:rPr lang="en-US" smtClean="0"/>
              <a:t>32</a:t>
            </a:fld>
            <a:endParaRPr lang="en-US" dirty="0"/>
          </a:p>
        </p:txBody>
      </p:sp>
    </p:spTree>
    <p:extLst>
      <p:ext uri="{BB962C8B-B14F-4D97-AF65-F5344CB8AC3E}">
        <p14:creationId xmlns:p14="http://schemas.microsoft.com/office/powerpoint/2010/main" val="35868335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F57CA-AF2C-2CA4-F661-D3838FAB0C3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4764FC4-88D5-99CC-3D63-600BCBAF374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C3B766B-0971-B1F5-DF79-C2ACC4539DB2}"/>
              </a:ext>
            </a:extLst>
          </p:cNvPr>
          <p:cNvSpPr>
            <a:spLocks noGrp="1"/>
          </p:cNvSpPr>
          <p:nvPr>
            <p:ph type="body" idx="1"/>
          </p:nvPr>
        </p:nvSpPr>
        <p:spPr/>
        <p:txBody>
          <a:bodyPr/>
          <a:lstStyle/>
          <a:p>
            <a:pPr>
              <a:lnSpc>
                <a:spcPct val="107000"/>
              </a:lnSpc>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En este mapa conceptual no han asimilado los requisitos necesarios para definir un mapa conceptual ya que no diferencian las palabras de enlace de los conceptos.</a:t>
            </a:r>
          </a:p>
        </p:txBody>
      </p:sp>
      <p:sp>
        <p:nvSpPr>
          <p:cNvPr id="4" name="Marcador de número de diapositiva 3">
            <a:extLst>
              <a:ext uri="{FF2B5EF4-FFF2-40B4-BE49-F238E27FC236}">
                <a16:creationId xmlns:a16="http://schemas.microsoft.com/office/drawing/2014/main" id="{DE7D5E0C-3A2D-4162-576C-25AEF61C0114}"/>
              </a:ext>
            </a:extLst>
          </p:cNvPr>
          <p:cNvSpPr>
            <a:spLocks noGrp="1"/>
          </p:cNvSpPr>
          <p:nvPr>
            <p:ph type="sldNum" sz="quarter" idx="5"/>
          </p:nvPr>
        </p:nvSpPr>
        <p:spPr/>
        <p:txBody>
          <a:bodyPr/>
          <a:lstStyle/>
          <a:p>
            <a:pPr rtl="0"/>
            <a:fld id="{2503C4B0-A82C-497E-A667-41FFA619A478}" type="slidenum">
              <a:rPr lang="en-US" smtClean="0"/>
              <a:t>33</a:t>
            </a:fld>
            <a:endParaRPr lang="en-US" dirty="0"/>
          </a:p>
        </p:txBody>
      </p:sp>
    </p:spTree>
    <p:extLst>
      <p:ext uri="{BB962C8B-B14F-4D97-AF65-F5344CB8AC3E}">
        <p14:creationId xmlns:p14="http://schemas.microsoft.com/office/powerpoint/2010/main" val="8204781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7F172-D9BD-86AA-D75E-FD30D7B56FA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4E5CEE2-AED5-BED5-3FB0-F8A70901150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1D8F641-EA5F-E9FB-AC7D-DA024F68EA76}"/>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537FA55A-235C-1F3E-6682-3AD0934B0F06}"/>
              </a:ext>
            </a:extLst>
          </p:cNvPr>
          <p:cNvSpPr>
            <a:spLocks noGrp="1"/>
          </p:cNvSpPr>
          <p:nvPr>
            <p:ph type="sldNum" sz="quarter" idx="5"/>
          </p:nvPr>
        </p:nvSpPr>
        <p:spPr/>
        <p:txBody>
          <a:bodyPr/>
          <a:lstStyle/>
          <a:p>
            <a:pPr rtl="0"/>
            <a:fld id="{2503C4B0-A82C-497E-A667-41FFA619A478}" type="slidenum">
              <a:rPr lang="en-US" smtClean="0"/>
              <a:t>34</a:t>
            </a:fld>
            <a:endParaRPr lang="en-US" dirty="0"/>
          </a:p>
        </p:txBody>
      </p:sp>
    </p:spTree>
    <p:extLst>
      <p:ext uri="{BB962C8B-B14F-4D97-AF65-F5344CB8AC3E}">
        <p14:creationId xmlns:p14="http://schemas.microsoft.com/office/powerpoint/2010/main" val="13681163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60C7E-86F5-847C-43B9-144BEC8CA5B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EA1665B-4B1C-2357-7646-81C6F506CE8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327DDBD-9D8E-ECC7-0C5B-1F8E9B756A37}"/>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B4636C68-6D11-9515-4A06-964B1F168E7A}"/>
              </a:ext>
            </a:extLst>
          </p:cNvPr>
          <p:cNvSpPr>
            <a:spLocks noGrp="1"/>
          </p:cNvSpPr>
          <p:nvPr>
            <p:ph type="sldNum" sz="quarter" idx="5"/>
          </p:nvPr>
        </p:nvSpPr>
        <p:spPr/>
        <p:txBody>
          <a:bodyPr/>
          <a:lstStyle/>
          <a:p>
            <a:pPr rtl="0"/>
            <a:fld id="{2503C4B0-A82C-497E-A667-41FFA619A478}" type="slidenum">
              <a:rPr lang="en-US" smtClean="0"/>
              <a:t>35</a:t>
            </a:fld>
            <a:endParaRPr lang="en-US" dirty="0"/>
          </a:p>
        </p:txBody>
      </p:sp>
    </p:spTree>
    <p:extLst>
      <p:ext uri="{BB962C8B-B14F-4D97-AF65-F5344CB8AC3E}">
        <p14:creationId xmlns:p14="http://schemas.microsoft.com/office/powerpoint/2010/main" val="19303509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5923C-906B-328E-870A-DC696A9C59B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7B7B06E-8C31-A60B-EBAE-7DDF741B0FD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CA7EFC3-B458-5127-B1FE-EBF646638C63}"/>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88167CE8-E7C4-47DF-2A40-10246D5DA9A7}"/>
              </a:ext>
            </a:extLst>
          </p:cNvPr>
          <p:cNvSpPr>
            <a:spLocks noGrp="1"/>
          </p:cNvSpPr>
          <p:nvPr>
            <p:ph type="sldNum" sz="quarter" idx="5"/>
          </p:nvPr>
        </p:nvSpPr>
        <p:spPr/>
        <p:txBody>
          <a:bodyPr/>
          <a:lstStyle/>
          <a:p>
            <a:pPr rtl="0"/>
            <a:fld id="{2503C4B0-A82C-497E-A667-41FFA619A478}" type="slidenum">
              <a:rPr lang="en-US" smtClean="0"/>
              <a:t>36</a:t>
            </a:fld>
            <a:endParaRPr lang="en-US" dirty="0"/>
          </a:p>
        </p:txBody>
      </p:sp>
    </p:spTree>
    <p:extLst>
      <p:ext uri="{BB962C8B-B14F-4D97-AF65-F5344CB8AC3E}">
        <p14:creationId xmlns:p14="http://schemas.microsoft.com/office/powerpoint/2010/main" val="3727086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0A3CB-666A-F374-CCCC-B9866D3267D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77AEE4A-B862-60B1-B0EB-BDA8452C44C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EF7849A-270A-9559-EB6E-5BA8846489C3}"/>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2364EE3C-9C5A-6EAA-6C25-F5AA3D61CC41}"/>
              </a:ext>
            </a:extLst>
          </p:cNvPr>
          <p:cNvSpPr>
            <a:spLocks noGrp="1"/>
          </p:cNvSpPr>
          <p:nvPr>
            <p:ph type="sldNum" sz="quarter" idx="5"/>
          </p:nvPr>
        </p:nvSpPr>
        <p:spPr/>
        <p:txBody>
          <a:bodyPr/>
          <a:lstStyle/>
          <a:p>
            <a:pPr rtl="0"/>
            <a:fld id="{2503C4B0-A82C-497E-A667-41FFA619A478}" type="slidenum">
              <a:rPr lang="en-US" smtClean="0"/>
              <a:t>37</a:t>
            </a:fld>
            <a:endParaRPr lang="en-US" dirty="0"/>
          </a:p>
        </p:txBody>
      </p:sp>
    </p:spTree>
    <p:extLst>
      <p:ext uri="{BB962C8B-B14F-4D97-AF65-F5344CB8AC3E}">
        <p14:creationId xmlns:p14="http://schemas.microsoft.com/office/powerpoint/2010/main" val="38825202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C2C30-6D36-DB90-42DF-5E4FFCDEBEE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9F7AF61-6F66-26EC-AB36-16740A33653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E9D9E10-8991-0DB0-A749-6EE8AEFF0836}"/>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BEBD2D22-2681-4250-AD49-D8366C8664EC}"/>
              </a:ext>
            </a:extLst>
          </p:cNvPr>
          <p:cNvSpPr>
            <a:spLocks noGrp="1"/>
          </p:cNvSpPr>
          <p:nvPr>
            <p:ph type="sldNum" sz="quarter" idx="5"/>
          </p:nvPr>
        </p:nvSpPr>
        <p:spPr/>
        <p:txBody>
          <a:bodyPr/>
          <a:lstStyle/>
          <a:p>
            <a:pPr rtl="0"/>
            <a:fld id="{2503C4B0-A82C-497E-A667-41FFA619A478}" type="slidenum">
              <a:rPr lang="en-US" smtClean="0"/>
              <a:t>38</a:t>
            </a:fld>
            <a:endParaRPr lang="en-US" dirty="0"/>
          </a:p>
        </p:txBody>
      </p:sp>
    </p:spTree>
    <p:extLst>
      <p:ext uri="{BB962C8B-B14F-4D97-AF65-F5344CB8AC3E}">
        <p14:creationId xmlns:p14="http://schemas.microsoft.com/office/powerpoint/2010/main" val="33071788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A0B79-96E6-89A1-42B5-56BA080BC7E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251A662-3C3E-1977-C458-4A1406F2F8A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85277F0-A189-BEE0-4274-ABA5F1CCEB23}"/>
              </a:ext>
            </a:extLst>
          </p:cNvPr>
          <p:cNvSpPr>
            <a:spLocks noGrp="1"/>
          </p:cNvSpPr>
          <p:nvPr>
            <p:ph type="body" idx="1"/>
          </p:nvPr>
        </p:nvSpPr>
        <p:spPr/>
        <p:txBody>
          <a:bodyPr/>
          <a:lstStyle/>
          <a:p>
            <a:r>
              <a:rPr lang="es-ES" dirty="0"/>
              <a:t>Es un instrumento sencillo, de fácil aplicación. Ha sido modificado posteriormente por diferentes autores. Presenta carencias por la gran dispersión de los valores, ya que no establece límites de puntuación en los diferentes </a:t>
            </a:r>
            <a:r>
              <a:rPr lang="es-ES" dirty="0" err="1"/>
              <a:t>criterioos</a:t>
            </a:r>
            <a:r>
              <a:rPr lang="es-ES" dirty="0"/>
              <a:t>, provocando valores de dispersión muy elevados.. </a:t>
            </a:r>
          </a:p>
        </p:txBody>
      </p:sp>
      <p:sp>
        <p:nvSpPr>
          <p:cNvPr id="4" name="Marcador de número de diapositiva 3">
            <a:extLst>
              <a:ext uri="{FF2B5EF4-FFF2-40B4-BE49-F238E27FC236}">
                <a16:creationId xmlns:a16="http://schemas.microsoft.com/office/drawing/2014/main" id="{84BD1694-C13C-BA36-3AE2-41D9BA7FE505}"/>
              </a:ext>
            </a:extLst>
          </p:cNvPr>
          <p:cNvSpPr>
            <a:spLocks noGrp="1"/>
          </p:cNvSpPr>
          <p:nvPr>
            <p:ph type="sldNum" sz="quarter" idx="5"/>
          </p:nvPr>
        </p:nvSpPr>
        <p:spPr/>
        <p:txBody>
          <a:bodyPr/>
          <a:lstStyle/>
          <a:p>
            <a:pPr rtl="0"/>
            <a:fld id="{2503C4B0-A82C-497E-A667-41FFA619A478}" type="slidenum">
              <a:rPr lang="en-US" smtClean="0"/>
              <a:t>39</a:t>
            </a:fld>
            <a:endParaRPr lang="en-US" dirty="0"/>
          </a:p>
        </p:txBody>
      </p:sp>
    </p:spTree>
    <p:extLst>
      <p:ext uri="{BB962C8B-B14F-4D97-AF65-F5344CB8AC3E}">
        <p14:creationId xmlns:p14="http://schemas.microsoft.com/office/powerpoint/2010/main" val="3458043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95CD3-7703-668A-62D1-E3F341E5DF8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3EB3775-56FA-D94B-A41C-15C709161CD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48DF26B-2A92-FF51-AB19-E3C0CE56FC1A}"/>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7BBFC77D-E6A0-F5FF-7441-E4B522562F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3C4B0-A82C-497E-A667-41FFA619A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465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EF97D-A679-513D-D1FD-380C02F9181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2D57E02-46E3-1EC7-602C-2F2AB4F4D90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98C57B1-5DF5-80DF-BCB6-6EDD2105A5EB}"/>
              </a:ext>
            </a:extLst>
          </p:cNvPr>
          <p:cNvSpPr>
            <a:spLocks noGrp="1"/>
          </p:cNvSpPr>
          <p:nvPr>
            <p:ph type="body" idx="1"/>
          </p:nvPr>
        </p:nvSpPr>
        <p:spPr/>
        <p:txBody>
          <a:bodyPr/>
          <a:lstStyle/>
          <a:p>
            <a:r>
              <a:rPr lang="es-ES" dirty="0"/>
              <a:t>Es un instrumento sencillo, de fácil aplicación. Ha sido modificado posteriormente por diferentes autores. Presenta carencias por la gran dispersión de los valores, ya que no establece límites de puntuación en los diferentes </a:t>
            </a:r>
            <a:r>
              <a:rPr lang="es-ES" dirty="0" err="1"/>
              <a:t>criterioos</a:t>
            </a:r>
            <a:r>
              <a:rPr lang="es-ES" dirty="0"/>
              <a:t>, provocando valores de dispersión muy elevados.. </a:t>
            </a:r>
          </a:p>
        </p:txBody>
      </p:sp>
      <p:sp>
        <p:nvSpPr>
          <p:cNvPr id="4" name="Marcador de número de diapositiva 3">
            <a:extLst>
              <a:ext uri="{FF2B5EF4-FFF2-40B4-BE49-F238E27FC236}">
                <a16:creationId xmlns:a16="http://schemas.microsoft.com/office/drawing/2014/main" id="{514125AF-F616-25B4-66D0-C80080A50F7A}"/>
              </a:ext>
            </a:extLst>
          </p:cNvPr>
          <p:cNvSpPr>
            <a:spLocks noGrp="1"/>
          </p:cNvSpPr>
          <p:nvPr>
            <p:ph type="sldNum" sz="quarter" idx="5"/>
          </p:nvPr>
        </p:nvSpPr>
        <p:spPr/>
        <p:txBody>
          <a:bodyPr/>
          <a:lstStyle/>
          <a:p>
            <a:pPr rtl="0"/>
            <a:fld id="{2503C4B0-A82C-497E-A667-41FFA619A478}" type="slidenum">
              <a:rPr lang="en-US" smtClean="0"/>
              <a:t>40</a:t>
            </a:fld>
            <a:endParaRPr lang="en-US" dirty="0"/>
          </a:p>
        </p:txBody>
      </p:sp>
    </p:spTree>
    <p:extLst>
      <p:ext uri="{BB962C8B-B14F-4D97-AF65-F5344CB8AC3E}">
        <p14:creationId xmlns:p14="http://schemas.microsoft.com/office/powerpoint/2010/main" val="8537465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333A5-9BD3-E569-FB01-A015208B031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1459302-74C3-F49D-A486-1D7C549A5A9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BA42A30-2AB0-BCDF-CF82-42C3F345ECAA}"/>
              </a:ext>
            </a:extLst>
          </p:cNvPr>
          <p:cNvSpPr>
            <a:spLocks noGrp="1"/>
          </p:cNvSpPr>
          <p:nvPr>
            <p:ph type="body" idx="1"/>
          </p:nvPr>
        </p:nvSpPr>
        <p:spPr/>
        <p:txBody>
          <a:bodyPr/>
          <a:lstStyle/>
          <a:p>
            <a:r>
              <a:rPr lang="es-ES" dirty="0"/>
              <a:t>Es un instrumento de investigación, al igual que la rúbrica semántica.</a:t>
            </a:r>
          </a:p>
        </p:txBody>
      </p:sp>
      <p:sp>
        <p:nvSpPr>
          <p:cNvPr id="4" name="Marcador de número de diapositiva 3">
            <a:extLst>
              <a:ext uri="{FF2B5EF4-FFF2-40B4-BE49-F238E27FC236}">
                <a16:creationId xmlns:a16="http://schemas.microsoft.com/office/drawing/2014/main" id="{12C6AFCF-19A2-4087-7347-D870DD4D7E39}"/>
              </a:ext>
            </a:extLst>
          </p:cNvPr>
          <p:cNvSpPr>
            <a:spLocks noGrp="1"/>
          </p:cNvSpPr>
          <p:nvPr>
            <p:ph type="sldNum" sz="quarter" idx="5"/>
          </p:nvPr>
        </p:nvSpPr>
        <p:spPr/>
        <p:txBody>
          <a:bodyPr/>
          <a:lstStyle/>
          <a:p>
            <a:pPr rtl="0"/>
            <a:fld id="{2503C4B0-A82C-497E-A667-41FFA619A478}" type="slidenum">
              <a:rPr lang="en-US" smtClean="0"/>
              <a:t>41</a:t>
            </a:fld>
            <a:endParaRPr lang="en-US" dirty="0"/>
          </a:p>
        </p:txBody>
      </p:sp>
    </p:spTree>
    <p:extLst>
      <p:ext uri="{BB962C8B-B14F-4D97-AF65-F5344CB8AC3E}">
        <p14:creationId xmlns:p14="http://schemas.microsoft.com/office/powerpoint/2010/main" val="13072184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CE29E-7FA7-3FE5-2C6D-526AACDFA73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841A669-DF47-EDD1-412C-4D90073390F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6A9E09E-8D64-158B-ABCE-36F80044A102}"/>
              </a:ext>
            </a:extLst>
          </p:cNvPr>
          <p:cNvSpPr>
            <a:spLocks noGrp="1"/>
          </p:cNvSpPr>
          <p:nvPr>
            <p:ph type="body" idx="1"/>
          </p:nvPr>
        </p:nvSpPr>
        <p:spPr/>
        <p:txBody>
          <a:bodyPr/>
          <a:lstStyle/>
          <a:p>
            <a:r>
              <a:rPr lang="es-ES" dirty="0"/>
              <a:t>Es un instrumento de investigación, al igual que la rúbrica semántica.</a:t>
            </a:r>
            <a:endParaRPr lang="es-ES" b="1" dirty="0"/>
          </a:p>
          <a:p>
            <a:r>
              <a:rPr lang="es-ES" dirty="0"/>
              <a:t>Los ciclos son circuitos cerrados guiados por puntas de flecha y pueden formar parte de un </a:t>
            </a:r>
            <a:r>
              <a:rPr lang="es-ES" dirty="0" err="1"/>
              <a:t>ma</a:t>
            </a:r>
            <a:r>
              <a:rPr lang="es-ES" dirty="0"/>
              <a:t> o ser independientes. Son difíciles de aplicar. </a:t>
            </a:r>
          </a:p>
          <a:p>
            <a:r>
              <a:rPr lang="es-ES" dirty="0"/>
              <a:t>Las proposiciones dinámicas son aquellas con algún tipo de acción o relación de dependencia. No es fácil clasificarlas. </a:t>
            </a:r>
          </a:p>
        </p:txBody>
      </p:sp>
      <p:sp>
        <p:nvSpPr>
          <p:cNvPr id="4" name="Marcador de número de diapositiva 3">
            <a:extLst>
              <a:ext uri="{FF2B5EF4-FFF2-40B4-BE49-F238E27FC236}">
                <a16:creationId xmlns:a16="http://schemas.microsoft.com/office/drawing/2014/main" id="{2A82BA11-4408-64E5-F0BB-ACEDED6F96F9}"/>
              </a:ext>
            </a:extLst>
          </p:cNvPr>
          <p:cNvSpPr>
            <a:spLocks noGrp="1"/>
          </p:cNvSpPr>
          <p:nvPr>
            <p:ph type="sldNum" sz="quarter" idx="5"/>
          </p:nvPr>
        </p:nvSpPr>
        <p:spPr/>
        <p:txBody>
          <a:bodyPr/>
          <a:lstStyle/>
          <a:p>
            <a:pPr rtl="0"/>
            <a:fld id="{2503C4B0-A82C-497E-A667-41FFA619A478}" type="slidenum">
              <a:rPr lang="en-US" smtClean="0"/>
              <a:t>42</a:t>
            </a:fld>
            <a:endParaRPr lang="en-US" dirty="0"/>
          </a:p>
        </p:txBody>
      </p:sp>
    </p:spTree>
    <p:extLst>
      <p:ext uri="{BB962C8B-B14F-4D97-AF65-F5344CB8AC3E}">
        <p14:creationId xmlns:p14="http://schemas.microsoft.com/office/powerpoint/2010/main" val="9305183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9324F-C9CE-30EC-E92E-59C5B34690D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3C6317C-2351-0A18-319A-A8BF276F873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E27B01B-1B92-95F7-0EA7-C9C3EC10219F}"/>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D465ABF3-F059-6CB4-28E8-EB9E1BDE4258}"/>
              </a:ext>
            </a:extLst>
          </p:cNvPr>
          <p:cNvSpPr>
            <a:spLocks noGrp="1"/>
          </p:cNvSpPr>
          <p:nvPr>
            <p:ph type="sldNum" sz="quarter" idx="5"/>
          </p:nvPr>
        </p:nvSpPr>
        <p:spPr/>
        <p:txBody>
          <a:bodyPr/>
          <a:lstStyle/>
          <a:p>
            <a:pPr rtl="0"/>
            <a:fld id="{2503C4B0-A82C-497E-A667-41FFA619A478}" type="slidenum">
              <a:rPr lang="en-US" smtClean="0"/>
              <a:t>43</a:t>
            </a:fld>
            <a:endParaRPr lang="en-US" dirty="0"/>
          </a:p>
        </p:txBody>
      </p:sp>
    </p:spTree>
    <p:extLst>
      <p:ext uri="{BB962C8B-B14F-4D97-AF65-F5344CB8AC3E}">
        <p14:creationId xmlns:p14="http://schemas.microsoft.com/office/powerpoint/2010/main" val="18693390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77A11-5EDD-068A-BDC6-53596F2D985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AA6A657-9F2A-ABD9-7C3E-19900D6AED9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143DFAD-9B70-C868-27DC-7A60EFDB76D9}"/>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2C4F4FA2-5387-8103-4BC9-A330190F961C}"/>
              </a:ext>
            </a:extLst>
          </p:cNvPr>
          <p:cNvSpPr>
            <a:spLocks noGrp="1"/>
          </p:cNvSpPr>
          <p:nvPr>
            <p:ph type="sldNum" sz="quarter" idx="5"/>
          </p:nvPr>
        </p:nvSpPr>
        <p:spPr/>
        <p:txBody>
          <a:bodyPr/>
          <a:lstStyle/>
          <a:p>
            <a:pPr rtl="0"/>
            <a:fld id="{2503C4B0-A82C-497E-A667-41FFA619A478}" type="slidenum">
              <a:rPr lang="en-US" smtClean="0"/>
              <a:t>44</a:t>
            </a:fld>
            <a:endParaRPr lang="en-US" dirty="0"/>
          </a:p>
        </p:txBody>
      </p:sp>
    </p:spTree>
    <p:extLst>
      <p:ext uri="{BB962C8B-B14F-4D97-AF65-F5344CB8AC3E}">
        <p14:creationId xmlns:p14="http://schemas.microsoft.com/office/powerpoint/2010/main" val="28884205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2C1BA-6903-7694-07B8-14EB686BDE7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2432B44-F7D1-94A8-16E1-04D594B3CBD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75B4585-3B9A-B79A-DDA7-83317DB11446}"/>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93987FEA-47A6-784A-445A-E6E03005A917}"/>
              </a:ext>
            </a:extLst>
          </p:cNvPr>
          <p:cNvSpPr>
            <a:spLocks noGrp="1"/>
          </p:cNvSpPr>
          <p:nvPr>
            <p:ph type="sldNum" sz="quarter" idx="5"/>
          </p:nvPr>
        </p:nvSpPr>
        <p:spPr/>
        <p:txBody>
          <a:bodyPr/>
          <a:lstStyle/>
          <a:p>
            <a:pPr rtl="0"/>
            <a:fld id="{2503C4B0-A82C-497E-A667-41FFA619A478}" type="slidenum">
              <a:rPr lang="en-US" smtClean="0"/>
              <a:t>45</a:t>
            </a:fld>
            <a:endParaRPr lang="en-US" dirty="0"/>
          </a:p>
        </p:txBody>
      </p:sp>
    </p:spTree>
    <p:extLst>
      <p:ext uri="{BB962C8B-B14F-4D97-AF65-F5344CB8AC3E}">
        <p14:creationId xmlns:p14="http://schemas.microsoft.com/office/powerpoint/2010/main" val="32936154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12FB6-198B-3DCE-2BEF-4AE4469C6ED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461BCDE-8D94-EB35-7417-27B9ED0A19D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B096310-DE60-7089-A4BA-9B361118D8CF}"/>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5B81D92A-00D5-9E49-503C-76E617E4395F}"/>
              </a:ext>
            </a:extLst>
          </p:cNvPr>
          <p:cNvSpPr>
            <a:spLocks noGrp="1"/>
          </p:cNvSpPr>
          <p:nvPr>
            <p:ph type="sldNum" sz="quarter" idx="5"/>
          </p:nvPr>
        </p:nvSpPr>
        <p:spPr/>
        <p:txBody>
          <a:bodyPr/>
          <a:lstStyle/>
          <a:p>
            <a:pPr rtl="0"/>
            <a:fld id="{2503C4B0-A82C-497E-A667-41FFA619A478}" type="slidenum">
              <a:rPr lang="en-US" smtClean="0"/>
              <a:t>46</a:t>
            </a:fld>
            <a:endParaRPr lang="en-US" dirty="0"/>
          </a:p>
        </p:txBody>
      </p:sp>
    </p:spTree>
    <p:extLst>
      <p:ext uri="{BB962C8B-B14F-4D97-AF65-F5344CB8AC3E}">
        <p14:creationId xmlns:p14="http://schemas.microsoft.com/office/powerpoint/2010/main" val="6218825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F3C4E-5E45-CDE7-ECE2-95342E05DFF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5FA9472-A43B-C526-A96B-0FD0F6AF41F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F7E431B-FE24-FFC5-5D19-A5DA64370453}"/>
              </a:ext>
            </a:extLst>
          </p:cNvPr>
          <p:cNvSpPr>
            <a:spLocks noGrp="1"/>
          </p:cNvSpPr>
          <p:nvPr>
            <p:ph type="body" idx="1"/>
          </p:nvPr>
        </p:nvSpPr>
        <p:spPr/>
        <p:txBody>
          <a:bodyPr/>
          <a:lstStyle/>
          <a:p>
            <a:r>
              <a:rPr lang="es-ES" dirty="0"/>
              <a:t>Capítulos de tesis</a:t>
            </a:r>
          </a:p>
        </p:txBody>
      </p:sp>
      <p:sp>
        <p:nvSpPr>
          <p:cNvPr id="4" name="Marcador de número de diapositiva 3">
            <a:extLst>
              <a:ext uri="{FF2B5EF4-FFF2-40B4-BE49-F238E27FC236}">
                <a16:creationId xmlns:a16="http://schemas.microsoft.com/office/drawing/2014/main" id="{32562B0E-D601-57DF-9957-94EF9BFA91A4}"/>
              </a:ext>
            </a:extLst>
          </p:cNvPr>
          <p:cNvSpPr>
            <a:spLocks noGrp="1"/>
          </p:cNvSpPr>
          <p:nvPr>
            <p:ph type="sldNum" sz="quarter" idx="5"/>
          </p:nvPr>
        </p:nvSpPr>
        <p:spPr/>
        <p:txBody>
          <a:bodyPr/>
          <a:lstStyle/>
          <a:p>
            <a:pPr rtl="0"/>
            <a:fld id="{2503C4B0-A82C-497E-A667-41FFA619A478}" type="slidenum">
              <a:rPr lang="en-US" smtClean="0"/>
              <a:t>47</a:t>
            </a:fld>
            <a:endParaRPr lang="en-US" dirty="0"/>
          </a:p>
        </p:txBody>
      </p:sp>
    </p:spTree>
    <p:extLst>
      <p:ext uri="{BB962C8B-B14F-4D97-AF65-F5344CB8AC3E}">
        <p14:creationId xmlns:p14="http://schemas.microsoft.com/office/powerpoint/2010/main" val="15132495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34E1A-9163-4172-4E39-063FD114473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C992F05-8C9F-339A-2053-D19554C047C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7199872-FA65-CB4E-B38F-C886D2FF162F}"/>
              </a:ext>
            </a:extLst>
          </p:cNvPr>
          <p:cNvSpPr>
            <a:spLocks noGrp="1"/>
          </p:cNvSpPr>
          <p:nvPr>
            <p:ph type="body" idx="1"/>
          </p:nvPr>
        </p:nvSpPr>
        <p:spPr/>
        <p:txBody>
          <a:bodyPr/>
          <a:lstStyle/>
          <a:p>
            <a:r>
              <a:rPr lang="es-ES" dirty="0"/>
              <a:t>Capítulos de tesis</a:t>
            </a:r>
          </a:p>
        </p:txBody>
      </p:sp>
      <p:sp>
        <p:nvSpPr>
          <p:cNvPr id="4" name="Marcador de número de diapositiva 3">
            <a:extLst>
              <a:ext uri="{FF2B5EF4-FFF2-40B4-BE49-F238E27FC236}">
                <a16:creationId xmlns:a16="http://schemas.microsoft.com/office/drawing/2014/main" id="{AA409615-7CCE-1776-C88C-19CAE49F1E69}"/>
              </a:ext>
            </a:extLst>
          </p:cNvPr>
          <p:cNvSpPr>
            <a:spLocks noGrp="1"/>
          </p:cNvSpPr>
          <p:nvPr>
            <p:ph type="sldNum" sz="quarter" idx="5"/>
          </p:nvPr>
        </p:nvSpPr>
        <p:spPr/>
        <p:txBody>
          <a:bodyPr/>
          <a:lstStyle/>
          <a:p>
            <a:pPr rtl="0"/>
            <a:fld id="{2503C4B0-A82C-497E-A667-41FFA619A478}" type="slidenum">
              <a:rPr lang="en-US" smtClean="0"/>
              <a:t>48</a:t>
            </a:fld>
            <a:endParaRPr lang="en-US" dirty="0"/>
          </a:p>
        </p:txBody>
      </p:sp>
    </p:spTree>
    <p:extLst>
      <p:ext uri="{BB962C8B-B14F-4D97-AF65-F5344CB8AC3E}">
        <p14:creationId xmlns:p14="http://schemas.microsoft.com/office/powerpoint/2010/main" val="31896862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AC1C0-66A2-10CE-7CB9-6219226ED7E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7B9D994-5890-52D7-B68A-97F5FC2B398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A50D3D6-552E-F689-277B-2518872E980E}"/>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7079753B-3259-0FBB-70D4-50E17BECC9E5}"/>
              </a:ext>
            </a:extLst>
          </p:cNvPr>
          <p:cNvSpPr>
            <a:spLocks noGrp="1"/>
          </p:cNvSpPr>
          <p:nvPr>
            <p:ph type="sldNum" sz="quarter" idx="5"/>
          </p:nvPr>
        </p:nvSpPr>
        <p:spPr/>
        <p:txBody>
          <a:bodyPr/>
          <a:lstStyle/>
          <a:p>
            <a:pPr rtl="0"/>
            <a:fld id="{2503C4B0-A82C-497E-A667-41FFA619A478}" type="slidenum">
              <a:rPr lang="en-US" smtClean="0"/>
              <a:t>49</a:t>
            </a:fld>
            <a:endParaRPr lang="en-US" dirty="0"/>
          </a:p>
        </p:txBody>
      </p:sp>
    </p:spTree>
    <p:extLst>
      <p:ext uri="{BB962C8B-B14F-4D97-AF65-F5344CB8AC3E}">
        <p14:creationId xmlns:p14="http://schemas.microsoft.com/office/powerpoint/2010/main" val="4239711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5DC8D-AD98-36D9-4243-C89BE609C82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0857018-CE10-28AF-A473-8E50698756A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7673A52-F21D-6BF1-CFF1-223ED53A1CE7}"/>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6F16845A-21FF-E187-958C-610F676E5B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3C4B0-A82C-497E-A667-41FFA619A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6721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D9816-2603-801B-BBD9-2A2A073DD87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D93A7F5-379E-25DA-1600-292A860F23E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28BB752-91BC-74D6-2179-B813D583EBA7}"/>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9CC38CFB-3189-5FC9-F6C2-51DE006DEB83}"/>
              </a:ext>
            </a:extLst>
          </p:cNvPr>
          <p:cNvSpPr>
            <a:spLocks noGrp="1"/>
          </p:cNvSpPr>
          <p:nvPr>
            <p:ph type="sldNum" sz="quarter" idx="5"/>
          </p:nvPr>
        </p:nvSpPr>
        <p:spPr/>
        <p:txBody>
          <a:bodyPr/>
          <a:lstStyle/>
          <a:p>
            <a:pPr rtl="0"/>
            <a:fld id="{2503C4B0-A82C-497E-A667-41FFA619A478}" type="slidenum">
              <a:rPr lang="en-US" smtClean="0"/>
              <a:t>50</a:t>
            </a:fld>
            <a:endParaRPr lang="en-US" dirty="0"/>
          </a:p>
        </p:txBody>
      </p:sp>
    </p:spTree>
    <p:extLst>
      <p:ext uri="{BB962C8B-B14F-4D97-AF65-F5344CB8AC3E}">
        <p14:creationId xmlns:p14="http://schemas.microsoft.com/office/powerpoint/2010/main" val="13528240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A565F-DC48-D3E8-AFE7-CB1F551488A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98F5C6C-D9B9-6B02-383C-7A63E06327D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BF42100-5DA5-E590-AFD9-9BC70BAB53B7}"/>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8D485BE5-21B5-21B3-87D6-9D4FEDBD79DA}"/>
              </a:ext>
            </a:extLst>
          </p:cNvPr>
          <p:cNvSpPr>
            <a:spLocks noGrp="1"/>
          </p:cNvSpPr>
          <p:nvPr>
            <p:ph type="sldNum" sz="quarter" idx="5"/>
          </p:nvPr>
        </p:nvSpPr>
        <p:spPr/>
        <p:txBody>
          <a:bodyPr/>
          <a:lstStyle/>
          <a:p>
            <a:pPr rtl="0"/>
            <a:fld id="{2503C4B0-A82C-497E-A667-41FFA619A478}" type="slidenum">
              <a:rPr lang="en-US" smtClean="0"/>
              <a:t>51</a:t>
            </a:fld>
            <a:endParaRPr lang="en-US" dirty="0"/>
          </a:p>
        </p:txBody>
      </p:sp>
    </p:spTree>
    <p:extLst>
      <p:ext uri="{BB962C8B-B14F-4D97-AF65-F5344CB8AC3E}">
        <p14:creationId xmlns:p14="http://schemas.microsoft.com/office/powerpoint/2010/main" val="37692031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AB7B7-7493-3207-1ECA-D4697FB3493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867491B-C9E9-7636-3684-0DDED510DBF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A596A00-534C-BC48-F0AC-1D85AAEEF8B7}"/>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A5B16493-79EC-5B98-6C19-33C85A5F8289}"/>
              </a:ext>
            </a:extLst>
          </p:cNvPr>
          <p:cNvSpPr>
            <a:spLocks noGrp="1"/>
          </p:cNvSpPr>
          <p:nvPr>
            <p:ph type="sldNum" sz="quarter" idx="5"/>
          </p:nvPr>
        </p:nvSpPr>
        <p:spPr/>
        <p:txBody>
          <a:bodyPr/>
          <a:lstStyle/>
          <a:p>
            <a:pPr rtl="0"/>
            <a:fld id="{2503C4B0-A82C-497E-A667-41FFA619A478}" type="slidenum">
              <a:rPr lang="en-US" smtClean="0"/>
              <a:t>52</a:t>
            </a:fld>
            <a:endParaRPr lang="en-US" dirty="0"/>
          </a:p>
        </p:txBody>
      </p:sp>
    </p:spTree>
    <p:extLst>
      <p:ext uri="{BB962C8B-B14F-4D97-AF65-F5344CB8AC3E}">
        <p14:creationId xmlns:p14="http://schemas.microsoft.com/office/powerpoint/2010/main" val="32954478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7E0D4-F5F2-19B9-5AAC-F5F78AB3486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483A1A8-FF8D-62EA-27F8-B23A6CC3B56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0C46EF7-EDBA-3160-7F19-DDF57616780A}"/>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F9928455-E792-5F1A-6950-6DEAFB955815}"/>
              </a:ext>
            </a:extLst>
          </p:cNvPr>
          <p:cNvSpPr>
            <a:spLocks noGrp="1"/>
          </p:cNvSpPr>
          <p:nvPr>
            <p:ph type="sldNum" sz="quarter" idx="5"/>
          </p:nvPr>
        </p:nvSpPr>
        <p:spPr/>
        <p:txBody>
          <a:bodyPr/>
          <a:lstStyle/>
          <a:p>
            <a:pPr rtl="0"/>
            <a:fld id="{2503C4B0-A82C-497E-A667-41FFA619A478}" type="slidenum">
              <a:rPr lang="en-US" smtClean="0"/>
              <a:t>53</a:t>
            </a:fld>
            <a:endParaRPr lang="en-US" dirty="0"/>
          </a:p>
        </p:txBody>
      </p:sp>
    </p:spTree>
    <p:extLst>
      <p:ext uri="{BB962C8B-B14F-4D97-AF65-F5344CB8AC3E}">
        <p14:creationId xmlns:p14="http://schemas.microsoft.com/office/powerpoint/2010/main" val="34419846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F98EF-7CD4-76F5-32F2-A9059BED94F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78AADC6-460F-7A22-3267-9375E6EFD9E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B293CA0-F77F-1117-3E2C-BEC0DE98E187}"/>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1BCD0A1E-E4C0-FA87-DFD5-2E75A4E05E48}"/>
              </a:ext>
            </a:extLst>
          </p:cNvPr>
          <p:cNvSpPr>
            <a:spLocks noGrp="1"/>
          </p:cNvSpPr>
          <p:nvPr>
            <p:ph type="sldNum" sz="quarter" idx="5"/>
          </p:nvPr>
        </p:nvSpPr>
        <p:spPr/>
        <p:txBody>
          <a:bodyPr/>
          <a:lstStyle/>
          <a:p>
            <a:pPr rtl="0"/>
            <a:fld id="{2503C4B0-A82C-497E-A667-41FFA619A478}" type="slidenum">
              <a:rPr lang="en-US" smtClean="0"/>
              <a:t>54</a:t>
            </a:fld>
            <a:endParaRPr lang="en-US" dirty="0"/>
          </a:p>
        </p:txBody>
      </p:sp>
    </p:spTree>
    <p:extLst>
      <p:ext uri="{BB962C8B-B14F-4D97-AF65-F5344CB8AC3E}">
        <p14:creationId xmlns:p14="http://schemas.microsoft.com/office/powerpoint/2010/main" val="852143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endParaRPr lang="en-US" dirty="0"/>
          </a:p>
        </p:txBody>
      </p:sp>
      <p:sp>
        <p:nvSpPr>
          <p:cNvPr id="4" name="Marcador de número de diapositiva 3"/>
          <p:cNvSpPr>
            <a:spLocks noGrp="1"/>
          </p:cNvSpPr>
          <p:nvPr>
            <p:ph type="sldNum" sz="quarter" idx="5"/>
          </p:nvPr>
        </p:nvSpPr>
        <p:spPr/>
        <p:txBody>
          <a:bodyPr rtlCol="0"/>
          <a:lstStyle/>
          <a:p>
            <a:pPr rtl="0"/>
            <a:fld id="{2503C4B0-A82C-497E-A667-41FFA619A478}" type="slidenum">
              <a:rPr lang="en-US" smtClean="0"/>
              <a:t>55</a:t>
            </a:fld>
            <a:endParaRPr lang="en-US" dirty="0"/>
          </a:p>
        </p:txBody>
      </p:sp>
    </p:spTree>
    <p:extLst>
      <p:ext uri="{BB962C8B-B14F-4D97-AF65-F5344CB8AC3E}">
        <p14:creationId xmlns:p14="http://schemas.microsoft.com/office/powerpoint/2010/main" val="4101896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03D6F-8F4B-DEC3-892A-0E777B6E2D5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7906321-0A8B-6625-BDD2-8365B7D1668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4F87584-E655-930A-E0A7-78224F7BA768}"/>
              </a:ext>
            </a:extLst>
          </p:cNvPr>
          <p:cNvSpPr>
            <a:spLocks noGrp="1"/>
          </p:cNvSpPr>
          <p:nvPr>
            <p:ph type="body" idx="1"/>
          </p:nvPr>
        </p:nvSpPr>
        <p:spPr/>
        <p:txBody>
          <a:bodyPr/>
          <a:lstStyle/>
          <a:p>
            <a:r>
              <a:rPr lang="es-ES" dirty="0"/>
              <a:t>La presentación se estructura en dos partes diferenciadas:</a:t>
            </a:r>
          </a:p>
          <a:p>
            <a:r>
              <a:rPr lang="es-ES" dirty="0"/>
              <a:t>La </a:t>
            </a:r>
            <a:r>
              <a:rPr lang="es-ES" dirty="0" err="1"/>
              <a:t>primeraparte</a:t>
            </a:r>
            <a:r>
              <a:rPr lang="es-ES" dirty="0"/>
              <a:t> consiste en reforzar las ideas clave del Aprendizaje Significativo</a:t>
            </a:r>
          </a:p>
          <a:p>
            <a:r>
              <a:rPr lang="es-ES" dirty="0"/>
              <a:t>La segunda parte </a:t>
            </a:r>
            <a:r>
              <a:rPr lang="es-ES" dirty="0" err="1"/>
              <a:t>cconsiste</a:t>
            </a:r>
            <a:r>
              <a:rPr lang="es-ES" dirty="0"/>
              <a:t> en la aplicación práctica del modelado de conocimiento en educación superior</a:t>
            </a:r>
          </a:p>
        </p:txBody>
      </p:sp>
      <p:sp>
        <p:nvSpPr>
          <p:cNvPr id="4" name="Marcador de número de diapositiva 3">
            <a:extLst>
              <a:ext uri="{FF2B5EF4-FFF2-40B4-BE49-F238E27FC236}">
                <a16:creationId xmlns:a16="http://schemas.microsoft.com/office/drawing/2014/main" id="{1D040B84-1FA2-B8DB-9461-E0871585FC43}"/>
              </a:ext>
            </a:extLst>
          </p:cNvPr>
          <p:cNvSpPr>
            <a:spLocks noGrp="1"/>
          </p:cNvSpPr>
          <p:nvPr>
            <p:ph type="sldNum" sz="quarter" idx="5"/>
          </p:nvPr>
        </p:nvSpPr>
        <p:spPr/>
        <p:txBody>
          <a:bodyPr/>
          <a:lstStyle/>
          <a:p>
            <a:pPr rtl="0"/>
            <a:fld id="{2503C4B0-A82C-497E-A667-41FFA619A478}" type="slidenum">
              <a:rPr lang="en-US" smtClean="0"/>
              <a:t>6</a:t>
            </a:fld>
            <a:endParaRPr lang="en-US" dirty="0"/>
          </a:p>
        </p:txBody>
      </p:sp>
    </p:spTree>
    <p:extLst>
      <p:ext uri="{BB962C8B-B14F-4D97-AF65-F5344CB8AC3E}">
        <p14:creationId xmlns:p14="http://schemas.microsoft.com/office/powerpoint/2010/main" val="1701536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36351-4DF7-CFCD-E063-56CBB734612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3C4CE7A-DCAB-2ACF-C012-679F2C8A10C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697F02B-D48A-4C44-B5E0-B6A8200D89CC}"/>
              </a:ext>
            </a:extLst>
          </p:cNvPr>
          <p:cNvSpPr>
            <a:spLocks noGrp="1"/>
          </p:cNvSpPr>
          <p:nvPr>
            <p:ph type="body" idx="1"/>
          </p:nvPr>
        </p:nvSpPr>
        <p:spPr/>
        <p:txBody>
          <a:bodyPr/>
          <a:lstStyle/>
          <a:p>
            <a:r>
              <a:rPr lang="es-ES" dirty="0"/>
              <a:t>El mapa mental: es une esquema radial y </a:t>
            </a:r>
            <a:r>
              <a:rPr lang="es-ES" dirty="0" err="1"/>
              <a:t>organiz</a:t>
            </a:r>
            <a:r>
              <a:rPr lang="es-ES" dirty="0"/>
              <a:t> los conceptos y los nodos alrededor de un núcleo </a:t>
            </a:r>
            <a:r>
              <a:rPr lang="es-ES" dirty="0" err="1"/>
              <a:t>centaral</a:t>
            </a:r>
            <a:r>
              <a:rPr lang="es-ES" dirty="0"/>
              <a:t>. Usan </a:t>
            </a:r>
            <a:r>
              <a:rPr lang="es-ES" dirty="0" err="1"/>
              <a:t>imágnes</a:t>
            </a:r>
            <a:r>
              <a:rPr lang="es-ES" dirty="0"/>
              <a:t> y colores, destacan por ser más personalizables con varios elementos multimedia y son aptas para favorecer la creatividad y ordenar las lluvias de ideas; se basan en combinaciones debidas a asociaciones </a:t>
            </a:r>
            <a:r>
              <a:rPr lang="es-ES" dirty="0" err="1"/>
              <a:t>perosonales</a:t>
            </a:r>
            <a:r>
              <a:rPr lang="es-ES" dirty="0"/>
              <a:t> más que reproducir relaciones jerárquicas. . Los mapas mentales se originaron hacia finales de los años 90 por el académico londinense Tony Buzan. Puede servir no sólo para el estudio sino para facilitar el proceso de comprensión en la vida diaria. . </a:t>
            </a:r>
          </a:p>
        </p:txBody>
      </p:sp>
      <p:sp>
        <p:nvSpPr>
          <p:cNvPr id="4" name="Marcador de número de diapositiva 3">
            <a:extLst>
              <a:ext uri="{FF2B5EF4-FFF2-40B4-BE49-F238E27FC236}">
                <a16:creationId xmlns:a16="http://schemas.microsoft.com/office/drawing/2014/main" id="{EAA42975-90D1-F8F5-63E0-E2F8DD256C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3C4B0-A82C-497E-A667-41FFA619A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100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9E65F-969E-BEF8-5C8A-A7766AF4DBC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30E97C5-E0A0-001E-7B80-E7F516B62AB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8A98FF4-9FB8-9F7D-84EE-8E9F5F906F92}"/>
              </a:ext>
            </a:extLst>
          </p:cNvPr>
          <p:cNvSpPr>
            <a:spLocks noGrp="1"/>
          </p:cNvSpPr>
          <p:nvPr>
            <p:ph type="body" idx="1"/>
          </p:nvPr>
        </p:nvSpPr>
        <p:spPr/>
        <p:txBody>
          <a:bodyPr/>
          <a:lstStyle/>
          <a:p>
            <a:r>
              <a:rPr lang="es-ES" dirty="0"/>
              <a:t>El mapa mental: es une esquema radial y </a:t>
            </a:r>
            <a:r>
              <a:rPr lang="es-ES" dirty="0" err="1"/>
              <a:t>organiz</a:t>
            </a:r>
            <a:r>
              <a:rPr lang="es-ES" dirty="0"/>
              <a:t> los conceptos y los nodos alrededor de un núcleo </a:t>
            </a:r>
            <a:r>
              <a:rPr lang="es-ES" dirty="0" err="1"/>
              <a:t>centaral</a:t>
            </a:r>
            <a:r>
              <a:rPr lang="es-ES" dirty="0"/>
              <a:t>. Usan </a:t>
            </a:r>
            <a:r>
              <a:rPr lang="es-ES" dirty="0" err="1"/>
              <a:t>imágnes</a:t>
            </a:r>
            <a:r>
              <a:rPr lang="es-ES" dirty="0"/>
              <a:t> y colores, destacan por ser más personalizables con varios elementos multimedia y son aptas para favorecer la creatividad y ordenar las lluvias de ideas; se basan en combinaciones debidas a asociaciones </a:t>
            </a:r>
            <a:r>
              <a:rPr lang="es-ES" dirty="0" err="1"/>
              <a:t>perosonales</a:t>
            </a:r>
            <a:r>
              <a:rPr lang="es-ES" dirty="0"/>
              <a:t> más que reproducir relaciones jerárquicas. . Los mapas mentales se originaron hacia finales de los años 90 por el académico londinense Tony Buzan. Puede servir no sólo para el estudio sino para facilitar el proceso de comprensión en la vida diaria. . </a:t>
            </a:r>
          </a:p>
        </p:txBody>
      </p:sp>
      <p:sp>
        <p:nvSpPr>
          <p:cNvPr id="4" name="Marcador de número de diapositiva 3">
            <a:extLst>
              <a:ext uri="{FF2B5EF4-FFF2-40B4-BE49-F238E27FC236}">
                <a16:creationId xmlns:a16="http://schemas.microsoft.com/office/drawing/2014/main" id="{D2FD2AEB-95AA-4859-C7FD-08CF0E5242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3C4B0-A82C-497E-A667-41FFA619A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587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A9936-5AA2-1C0B-D9A8-7EE01CA1F0B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D7EA809-47BB-2C22-0189-E57DDC11A71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FF50509-5EC1-1727-8F17-C778A2561166}"/>
              </a:ext>
            </a:extLst>
          </p:cNvPr>
          <p:cNvSpPr>
            <a:spLocks noGrp="1"/>
          </p:cNvSpPr>
          <p:nvPr>
            <p:ph type="body" idx="1"/>
          </p:nvPr>
        </p:nvSpPr>
        <p:spPr/>
        <p:txBody>
          <a:bodyPr/>
          <a:lstStyle/>
          <a:p>
            <a:r>
              <a:rPr lang="es-ES" dirty="0"/>
              <a:t>El mapa mental: es une esquema radial y </a:t>
            </a:r>
            <a:r>
              <a:rPr lang="es-ES" dirty="0" err="1"/>
              <a:t>organiz</a:t>
            </a:r>
            <a:r>
              <a:rPr lang="es-ES" dirty="0"/>
              <a:t> los conceptos y los nodos alrededor de un núcleo </a:t>
            </a:r>
            <a:r>
              <a:rPr lang="es-ES" dirty="0" err="1"/>
              <a:t>centaral</a:t>
            </a:r>
            <a:r>
              <a:rPr lang="es-ES" dirty="0"/>
              <a:t>. Usan </a:t>
            </a:r>
            <a:r>
              <a:rPr lang="es-ES" dirty="0" err="1"/>
              <a:t>imágnes</a:t>
            </a:r>
            <a:r>
              <a:rPr lang="es-ES" dirty="0"/>
              <a:t> y colores, destacan por ser más personalizables con varios elementos multimedia y son aptas para favorecer la creatividad y ordenar las lluvias de ideas; se basan en combinaciones debidas a asociaciones </a:t>
            </a:r>
            <a:r>
              <a:rPr lang="es-ES" dirty="0" err="1"/>
              <a:t>perosonales</a:t>
            </a:r>
            <a:r>
              <a:rPr lang="es-ES" dirty="0"/>
              <a:t> más que reproducir relaciones jerárquicas. . Los mapas mentales se originaron hacia finales de los años 90 por el académico londinense Tony Buzan. Puede servir no sólo para el estudio sino para facilitar el proceso de comprensión en la vida diaria. . </a:t>
            </a:r>
          </a:p>
        </p:txBody>
      </p:sp>
      <p:sp>
        <p:nvSpPr>
          <p:cNvPr id="4" name="Marcador de número de diapositiva 3">
            <a:extLst>
              <a:ext uri="{FF2B5EF4-FFF2-40B4-BE49-F238E27FC236}">
                <a16:creationId xmlns:a16="http://schemas.microsoft.com/office/drawing/2014/main" id="{8A56C18E-55DA-B344-21D8-557CD6175F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3C4B0-A82C-497E-A667-41FFA619A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034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2DDD5-B179-8D33-E206-E8EC18C6525D}"/>
              </a:ext>
            </a:extLst>
          </p:cNvPr>
          <p:cNvSpPr>
            <a:spLocks noGrp="1"/>
          </p:cNvSpPr>
          <p:nvPr>
            <p:ph type="ctrTitle"/>
          </p:nvPr>
        </p:nvSpPr>
        <p:spPr>
          <a:xfrm>
            <a:off x="822960" y="822960"/>
            <a:ext cx="6840110" cy="4663440"/>
          </a:xfrm>
          <a:prstGeom prst="rect">
            <a:avLst/>
          </a:prstGeom>
        </p:spPr>
        <p:txBody>
          <a:bodyPr rtlCol="0" anchor="ctr">
            <a:noAutofit/>
          </a:bodyPr>
          <a:lstStyle>
            <a:lvl1pPr algn="l">
              <a:lnSpc>
                <a:spcPct val="100000"/>
              </a:lnSpc>
              <a:defRPr sz="6000" b="1" i="0" cap="all" baseline="0">
                <a:solidFill>
                  <a:schemeClr val="tx2"/>
                </a:solidFill>
                <a:latin typeface="+mj-lt"/>
              </a:defRPr>
            </a:lvl1pPr>
          </a:lstStyle>
          <a:p>
            <a:pPr rtl="0"/>
            <a:r>
              <a:rPr lang="es-ES" noProof="0"/>
              <a:t>Haga clic para modificar el estilo de título del patrón</a:t>
            </a:r>
            <a:endParaRPr lang="en-US" noProof="0" dirty="0"/>
          </a:p>
        </p:txBody>
      </p:sp>
      <p:sp>
        <p:nvSpPr>
          <p:cNvPr id="3" name="Subtítulo 2">
            <a:extLst>
              <a:ext uri="{FF2B5EF4-FFF2-40B4-BE49-F238E27FC236}">
                <a16:creationId xmlns:a16="http://schemas.microsoft.com/office/drawing/2014/main" id="{4B219809-9823-E5C1-322B-DCDB7769D492}"/>
              </a:ext>
            </a:extLst>
          </p:cNvPr>
          <p:cNvSpPr>
            <a:spLocks noGrp="1"/>
          </p:cNvSpPr>
          <p:nvPr>
            <p:ph type="subTitle" idx="1"/>
          </p:nvPr>
        </p:nvSpPr>
        <p:spPr>
          <a:xfrm>
            <a:off x="822960" y="5559552"/>
            <a:ext cx="6840110" cy="475938"/>
          </a:xfrm>
        </p:spPr>
        <p:txBody>
          <a:bodyPr rtlCol="0"/>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modificar el estilo de subtítulo del patrón</a:t>
            </a:r>
            <a:endParaRPr lang="es" noProof="0"/>
          </a:p>
        </p:txBody>
      </p:sp>
      <p:sp>
        <p:nvSpPr>
          <p:cNvPr id="17" name="Marcador de posición de imagen 16">
            <a:extLst>
              <a:ext uri="{FF2B5EF4-FFF2-40B4-BE49-F238E27FC236}">
                <a16:creationId xmlns:a16="http://schemas.microsoft.com/office/drawing/2014/main" id="{4109FC96-A524-9411-F587-93938397D054}"/>
              </a:ext>
            </a:extLst>
          </p:cNvPr>
          <p:cNvSpPr>
            <a:spLocks noGrp="1"/>
          </p:cNvSpPr>
          <p:nvPr>
            <p:ph type="pic" sz="quarter" idx="11"/>
          </p:nvPr>
        </p:nvSpPr>
        <p:spPr>
          <a:xfrm>
            <a:off x="7793736" y="0"/>
            <a:ext cx="4398264" cy="6857999"/>
          </a:xfrm>
          <a:noFill/>
        </p:spPr>
        <p:txBody>
          <a:bodyPr rtlCol="0" anchor="t"/>
          <a:lstStyle>
            <a:lvl1pPr marL="0" indent="0" algn="ctr">
              <a:buNone/>
              <a:defRPr/>
            </a:lvl1pPr>
          </a:lstStyle>
          <a:p>
            <a:pPr rtl="0"/>
            <a:r>
              <a:rPr lang="es-ES" noProof="0"/>
              <a:t>Haga clic en el icono para agregar una imagen</a:t>
            </a:r>
            <a:endParaRPr lang="en-US" noProof="0" dirty="0"/>
          </a:p>
        </p:txBody>
      </p:sp>
    </p:spTree>
    <p:extLst>
      <p:ext uri="{BB962C8B-B14F-4D97-AF65-F5344CB8AC3E}">
        <p14:creationId xmlns:p14="http://schemas.microsoft.com/office/powerpoint/2010/main" val="4217870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ítulo y contenido">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1097280"/>
            <a:ext cx="10424160" cy="1645920"/>
          </a:xfrm>
          <a:prstGeom prst="rect">
            <a:avLst/>
          </a:prstGeom>
        </p:spPr>
        <p:txBody>
          <a:bodyPr rtlCol="0" anchor="b">
            <a:normAutofit/>
          </a:bodyPr>
          <a:lstStyle>
            <a:lvl1pPr>
              <a:defRPr sz="3200" b="1">
                <a:solidFill>
                  <a:schemeClr val="bg1"/>
                </a:solidFill>
                <a:latin typeface="+mj-lt"/>
              </a:defRPr>
            </a:lvl1pPr>
          </a:lstStyle>
          <a:p>
            <a:pPr rtl="0"/>
            <a:r>
              <a:rPr lang="es"/>
              <a:t>haga clic para modificar el estilo del título del patrón</a:t>
            </a:r>
          </a:p>
        </p:txBody>
      </p:sp>
      <p:sp>
        <p:nvSpPr>
          <p:cNvPr id="4" name="Marcador de posición de imagen 3">
            <a:extLst>
              <a:ext uri="{FF2B5EF4-FFF2-40B4-BE49-F238E27FC236}">
                <a16:creationId xmlns:a16="http://schemas.microsoft.com/office/drawing/2014/main" id="{A1BAF3EC-96ED-627A-D8DF-71B5521F8C59}"/>
              </a:ext>
            </a:extLst>
          </p:cNvPr>
          <p:cNvSpPr>
            <a:spLocks noGrp="1"/>
          </p:cNvSpPr>
          <p:nvPr>
            <p:ph type="pic" sz="quarter" idx="12"/>
          </p:nvPr>
        </p:nvSpPr>
        <p:spPr>
          <a:xfrm>
            <a:off x="0" y="0"/>
            <a:ext cx="12192000" cy="658368"/>
          </a:xfrm>
          <a:solidFill>
            <a:schemeClr val="accent1">
              <a:lumMod val="75000"/>
            </a:schemeClr>
          </a:solidFill>
        </p:spPr>
        <p:txBody>
          <a:bodyPr rtlCol="0"/>
          <a:lstStyle>
            <a:lvl1pPr marL="0" indent="0" algn="ctr">
              <a:buNone/>
              <a:defRPr/>
            </a:lvl1pPr>
          </a:lstStyle>
          <a:p>
            <a:pPr rtl="0"/>
            <a:r>
              <a:rPr lang="es-ES"/>
              <a:t>Haga clic en el icono para agregar una imagen</a:t>
            </a:r>
            <a:endParaRPr lang="en-US" dirty="0"/>
          </a:p>
        </p:txBody>
      </p:sp>
      <p:sp>
        <p:nvSpPr>
          <p:cNvPr id="3" name="Marcador de contenido 2">
            <a:extLst>
              <a:ext uri="{FF2B5EF4-FFF2-40B4-BE49-F238E27FC236}">
                <a16:creationId xmlns:a16="http://schemas.microsoft.com/office/drawing/2014/main" id="{B1119AD1-1029-1DE8-E36D-41EF92EDBFC2}"/>
              </a:ext>
            </a:extLst>
          </p:cNvPr>
          <p:cNvSpPr>
            <a:spLocks noGrp="1"/>
          </p:cNvSpPr>
          <p:nvPr>
            <p:ph idx="1"/>
          </p:nvPr>
        </p:nvSpPr>
        <p:spPr>
          <a:xfrm>
            <a:off x="914400" y="3529584"/>
            <a:ext cx="10360152" cy="2231136"/>
          </a:xfrm>
        </p:spPr>
        <p:txBody>
          <a:bodyPr rtlCol="0"/>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sp>
        <p:nvSpPr>
          <p:cNvPr id="2" name="Marcador de posición de pie de página 1">
            <a:extLst>
              <a:ext uri="{FF2B5EF4-FFF2-40B4-BE49-F238E27FC236}">
                <a16:creationId xmlns:a16="http://schemas.microsoft.com/office/drawing/2014/main" id="{5C83E49A-BDF1-7E34-30FE-A4A45160F7AB}"/>
              </a:ext>
            </a:extLst>
          </p:cNvPr>
          <p:cNvSpPr>
            <a:spLocks noGrp="1"/>
          </p:cNvSpPr>
          <p:nvPr>
            <p:ph type="ftr" sz="quarter" idx="13"/>
          </p:nvPr>
        </p:nvSpPr>
        <p:spPr>
          <a:xfrm>
            <a:off x="173736" y="6254496"/>
            <a:ext cx="4114800" cy="365125"/>
          </a:xfrm>
          <a:prstGeom prst="rect">
            <a:avLst/>
          </a:prstGeom>
        </p:spPr>
        <p:txBody>
          <a:bodyPr rtlCol="0"/>
          <a:lstStyle>
            <a:lvl1pPr>
              <a:defRPr>
                <a:solidFill>
                  <a:schemeClr val="bg1">
                    <a:alpha val="78000"/>
                  </a:schemeClr>
                </a:solidFill>
              </a:defRPr>
            </a:lvl1pPr>
          </a:lstStyle>
          <a:p>
            <a:pPr rtl="0"/>
            <a:endParaRPr lang="en-US" dirty="0"/>
          </a:p>
        </p:txBody>
      </p:sp>
      <p:sp>
        <p:nvSpPr>
          <p:cNvPr id="6" name="Marcador de número de diapositiva 5">
            <a:extLst>
              <a:ext uri="{FF2B5EF4-FFF2-40B4-BE49-F238E27FC236}">
                <a16:creationId xmlns:a16="http://schemas.microsoft.com/office/drawing/2014/main" id="{CE10355B-1B69-AD49-6AB0-3D194609B2F5}"/>
              </a:ext>
            </a:extLst>
          </p:cNvPr>
          <p:cNvSpPr>
            <a:spLocks noGrp="1"/>
          </p:cNvSpPr>
          <p:nvPr>
            <p:ph type="sldNum" sz="quarter" idx="14"/>
          </p:nvPr>
        </p:nvSpPr>
        <p:spPr/>
        <p:txBody>
          <a:bodyPr rtlCol="0"/>
          <a:lstStyle>
            <a:lvl1pPr>
              <a:defRPr>
                <a:solidFill>
                  <a:schemeClr val="bg1">
                    <a:alpha val="78000"/>
                  </a:schemeClr>
                </a:solidFill>
              </a:defRPr>
            </a:lvl1pPr>
          </a:lstStyle>
          <a:p>
            <a:pPr rtl="0"/>
            <a:fld id="{8058A7CE-F400-7B46-9E16-10D36E8C32FD}" type="slidenum">
              <a:rPr lang="en-US" smtClean="0"/>
              <a:pPr rtl="0"/>
              <a:t>‹Nº›</a:t>
            </a:fld>
            <a:endParaRPr lang="en-US" dirty="0"/>
          </a:p>
        </p:txBody>
      </p:sp>
    </p:spTree>
    <p:extLst>
      <p:ext uri="{BB962C8B-B14F-4D97-AF65-F5344CB8AC3E}">
        <p14:creationId xmlns:p14="http://schemas.microsoft.com/office/powerpoint/2010/main" val="1909347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título">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74567E9-2483-C330-76B4-52F75C9504A9}"/>
              </a:ext>
            </a:extLst>
          </p:cNvPr>
          <p:cNvSpPr>
            <a:spLocks noGrp="1"/>
          </p:cNvSpPr>
          <p:nvPr>
            <p:ph type="title" hasCustomPrompt="1"/>
          </p:nvPr>
        </p:nvSpPr>
        <p:spPr>
          <a:xfrm>
            <a:off x="4370832" y="822960"/>
            <a:ext cx="7040880" cy="5212080"/>
          </a:xfrm>
          <a:prstGeom prst="rect">
            <a:avLst/>
          </a:prstGeom>
        </p:spPr>
        <p:txBody>
          <a:bodyPr rtlCol="0" anchor="ctr">
            <a:normAutofit/>
          </a:bodyPr>
          <a:lstStyle>
            <a:lvl1pPr>
              <a:defRPr sz="6000" b="1" cap="all" baseline="0">
                <a:solidFill>
                  <a:schemeClr val="tx2"/>
                </a:solidFill>
                <a:latin typeface="+mj-lt"/>
              </a:defRPr>
            </a:lvl1pPr>
          </a:lstStyle>
          <a:p>
            <a:pPr rtl="0"/>
            <a:r>
              <a:rPr lang="es"/>
              <a:t>haga clic para modificar el estilo del título maestro</a:t>
            </a:r>
          </a:p>
        </p:txBody>
      </p:sp>
      <p:sp>
        <p:nvSpPr>
          <p:cNvPr id="9" name="Marcador de posición de imagen 8">
            <a:extLst>
              <a:ext uri="{FF2B5EF4-FFF2-40B4-BE49-F238E27FC236}">
                <a16:creationId xmlns:a16="http://schemas.microsoft.com/office/drawing/2014/main" id="{37A5DB37-3750-510E-8CAA-D76AFD5CC5D8}"/>
              </a:ext>
            </a:extLst>
          </p:cNvPr>
          <p:cNvSpPr>
            <a:spLocks noGrp="1"/>
          </p:cNvSpPr>
          <p:nvPr>
            <p:ph type="pic" sz="quarter" idx="10"/>
          </p:nvPr>
        </p:nvSpPr>
        <p:spPr>
          <a:xfrm>
            <a:off x="0" y="0"/>
            <a:ext cx="4133088" cy="6858000"/>
          </a:xfrm>
          <a:noFill/>
        </p:spPr>
        <p:txBody>
          <a:bodyPr rtlCol="0" anchor="ctr"/>
          <a:lstStyle>
            <a:lvl1pPr marL="0" indent="0" algn="ctr">
              <a:buNone/>
              <a:defRPr/>
            </a:lvl1pPr>
          </a:lstStyle>
          <a:p>
            <a:pPr rtl="0"/>
            <a:r>
              <a:rPr lang="es-ES"/>
              <a:t>Haga clic en el icono para agregar una imagen</a:t>
            </a:r>
            <a:endParaRPr lang="en-US" dirty="0"/>
          </a:p>
        </p:txBody>
      </p:sp>
    </p:spTree>
    <p:extLst>
      <p:ext uri="{BB962C8B-B14F-4D97-AF65-F5344CB8AC3E}">
        <p14:creationId xmlns:p14="http://schemas.microsoft.com/office/powerpoint/2010/main" val="804375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s contenidos 2">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1097280"/>
            <a:ext cx="10515600" cy="1645920"/>
          </a:xfrm>
          <a:prstGeom prst="rect">
            <a:avLst/>
          </a:prstGeom>
        </p:spPr>
        <p:txBody>
          <a:bodyPr rtlCol="0" anchor="b">
            <a:normAutofit/>
          </a:bodyPr>
          <a:lstStyle>
            <a:lvl1pPr>
              <a:defRPr sz="3200" b="1">
                <a:solidFill>
                  <a:schemeClr val="bg1"/>
                </a:solidFill>
                <a:latin typeface="+mj-lt"/>
              </a:defRPr>
            </a:lvl1pPr>
          </a:lstStyle>
          <a:p>
            <a:pPr rtl="0"/>
            <a:r>
              <a:rPr lang="es"/>
              <a:t>haga clic para modificar el estilo del título del patrón</a:t>
            </a:r>
          </a:p>
        </p:txBody>
      </p:sp>
      <p:sp>
        <p:nvSpPr>
          <p:cNvPr id="4" name="Marcador de posición de imagen 3">
            <a:extLst>
              <a:ext uri="{FF2B5EF4-FFF2-40B4-BE49-F238E27FC236}">
                <a16:creationId xmlns:a16="http://schemas.microsoft.com/office/drawing/2014/main" id="{A1BAF3EC-96ED-627A-D8DF-71B5521F8C59}"/>
              </a:ext>
            </a:extLst>
          </p:cNvPr>
          <p:cNvSpPr>
            <a:spLocks noGrp="1"/>
          </p:cNvSpPr>
          <p:nvPr>
            <p:ph type="pic" sz="quarter" idx="12"/>
          </p:nvPr>
        </p:nvSpPr>
        <p:spPr>
          <a:xfrm>
            <a:off x="0" y="-23150"/>
            <a:ext cx="12192000" cy="850392"/>
          </a:xfrm>
          <a:solidFill>
            <a:schemeClr val="accent1">
              <a:lumMod val="75000"/>
            </a:schemeClr>
          </a:solidFill>
        </p:spPr>
        <p:txBody>
          <a:bodyPr rtlCol="0"/>
          <a:lstStyle>
            <a:lvl1pPr marL="0" indent="0" algn="l">
              <a:buNone/>
              <a:defRPr sz="2000">
                <a:solidFill>
                  <a:schemeClr val="bg1"/>
                </a:solidFill>
              </a:defRPr>
            </a:lvl1pPr>
          </a:lstStyle>
          <a:p>
            <a:pPr rtl="0"/>
            <a:r>
              <a:rPr lang="es-ES"/>
              <a:t>Haga clic en el icono para agregar una imagen</a:t>
            </a:r>
            <a:endParaRPr lang="en-US" dirty="0"/>
          </a:p>
        </p:txBody>
      </p:sp>
      <p:sp>
        <p:nvSpPr>
          <p:cNvPr id="19" name="Marcador de contenido 2">
            <a:extLst>
              <a:ext uri="{FF2B5EF4-FFF2-40B4-BE49-F238E27FC236}">
                <a16:creationId xmlns:a16="http://schemas.microsoft.com/office/drawing/2014/main" id="{EDED7F42-DE45-0982-D0EE-36467303760D}"/>
              </a:ext>
            </a:extLst>
          </p:cNvPr>
          <p:cNvSpPr>
            <a:spLocks noGrp="1"/>
          </p:cNvSpPr>
          <p:nvPr>
            <p:ph idx="1"/>
          </p:nvPr>
        </p:nvSpPr>
        <p:spPr>
          <a:xfrm>
            <a:off x="822960" y="3529584"/>
            <a:ext cx="7114032" cy="2103120"/>
          </a:xfrm>
        </p:spPr>
        <p:txBody>
          <a:bodyPr rtlCol="0"/>
          <a:lstStyle>
            <a:lvl1pPr marL="342900" indent="-342900">
              <a:buFont typeface="+mj-lt"/>
              <a:buAutoNum type="arabicPeriod"/>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sp>
        <p:nvSpPr>
          <p:cNvPr id="17" name="Marcador de contenido 5">
            <a:extLst>
              <a:ext uri="{FF2B5EF4-FFF2-40B4-BE49-F238E27FC236}">
                <a16:creationId xmlns:a16="http://schemas.microsoft.com/office/drawing/2014/main" id="{6B366AA0-2DAB-8B01-E9CA-4EFD01184AB1}"/>
              </a:ext>
            </a:extLst>
          </p:cNvPr>
          <p:cNvSpPr>
            <a:spLocks noGrp="1"/>
          </p:cNvSpPr>
          <p:nvPr>
            <p:ph sz="quarter" idx="14"/>
          </p:nvPr>
        </p:nvSpPr>
        <p:spPr>
          <a:xfrm>
            <a:off x="8321040" y="3529584"/>
            <a:ext cx="3017520" cy="2103120"/>
          </a:xfrm>
        </p:spPr>
        <p:txBody>
          <a:bodyPr rtlCol="0"/>
          <a:lstStyle>
            <a:lvl1pPr marL="0" indent="0" algn="ctr">
              <a:lnSpc>
                <a:spcPct val="90000"/>
              </a:lnSpc>
              <a:spcBef>
                <a:spcPts val="1000"/>
              </a:spcBef>
              <a:spcAft>
                <a:spcPts val="0"/>
              </a:spcAft>
              <a:buFont typeface="Arial" panose="020B0604020202020204" pitchFamily="34" charse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sp>
        <p:nvSpPr>
          <p:cNvPr id="2" name="Marcador de posición de pie de página 1">
            <a:extLst>
              <a:ext uri="{FF2B5EF4-FFF2-40B4-BE49-F238E27FC236}">
                <a16:creationId xmlns:a16="http://schemas.microsoft.com/office/drawing/2014/main" id="{EC3AD13A-778C-0B94-E890-F60B86ABB584}"/>
              </a:ext>
            </a:extLst>
          </p:cNvPr>
          <p:cNvSpPr>
            <a:spLocks noGrp="1"/>
          </p:cNvSpPr>
          <p:nvPr>
            <p:ph type="ftr" sz="quarter" idx="29"/>
          </p:nvPr>
        </p:nvSpPr>
        <p:spPr>
          <a:xfrm>
            <a:off x="173736" y="6254496"/>
            <a:ext cx="4114800" cy="365125"/>
          </a:xfrm>
          <a:prstGeom prst="rect">
            <a:avLst/>
          </a:prstGeom>
        </p:spPr>
        <p:txBody>
          <a:bodyPr rtlCol="0"/>
          <a:lstStyle>
            <a:lvl1pPr>
              <a:defRPr>
                <a:solidFill>
                  <a:schemeClr val="bg1"/>
                </a:solidFill>
              </a:defRPr>
            </a:lvl1pPr>
          </a:lstStyle>
          <a:p>
            <a:pPr rtl="0"/>
            <a:endParaRPr lang="en-US" dirty="0"/>
          </a:p>
        </p:txBody>
      </p:sp>
      <p:sp>
        <p:nvSpPr>
          <p:cNvPr id="3" name="Marcador de posición de número de diapositiva 2">
            <a:extLst>
              <a:ext uri="{FF2B5EF4-FFF2-40B4-BE49-F238E27FC236}">
                <a16:creationId xmlns:a16="http://schemas.microsoft.com/office/drawing/2014/main" id="{2434822A-F2F6-6134-01C8-6CB9A884CDD6}"/>
              </a:ext>
            </a:extLst>
          </p:cNvPr>
          <p:cNvSpPr>
            <a:spLocks noGrp="1"/>
          </p:cNvSpPr>
          <p:nvPr>
            <p:ph type="sldNum" sz="quarter" idx="30"/>
          </p:nvPr>
        </p:nvSpPr>
        <p:spPr/>
        <p:txBody>
          <a:bodyPr rtlCol="0"/>
          <a:lstStyle>
            <a:lvl1pPr>
              <a:defRPr>
                <a:solidFill>
                  <a:schemeClr val="bg1"/>
                </a:solidFill>
              </a:defRPr>
            </a:lvl1pPr>
          </a:lstStyle>
          <a:p>
            <a:pPr rtl="0"/>
            <a:fld id="{8058A7CE-F400-7B46-9E16-10D36E8C32FD}" type="slidenum">
              <a:rPr lang="en-US" smtClean="0"/>
              <a:pPr rtl="0"/>
              <a:t>‹Nº›</a:t>
            </a:fld>
            <a:endParaRPr lang="en-US" dirty="0"/>
          </a:p>
        </p:txBody>
      </p:sp>
    </p:spTree>
    <p:extLst>
      <p:ext uri="{BB962C8B-B14F-4D97-AF65-F5344CB8AC3E}">
        <p14:creationId xmlns:p14="http://schemas.microsoft.com/office/powerpoint/2010/main" val="2944710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822960"/>
            <a:ext cx="6126480" cy="1920240"/>
          </a:xfrm>
          <a:prstGeom prst="rect">
            <a:avLst/>
          </a:prstGeom>
        </p:spPr>
        <p:txBody>
          <a:bodyPr rtlCol="0" anchor="b">
            <a:normAutofit/>
          </a:bodyPr>
          <a:lstStyle>
            <a:lvl1pPr>
              <a:defRPr sz="3200" b="1">
                <a:solidFill>
                  <a:schemeClr val="bg1"/>
                </a:solidFill>
                <a:latin typeface="+mj-lt"/>
              </a:defRPr>
            </a:lvl1pPr>
          </a:lstStyle>
          <a:p>
            <a:pPr rtl="0"/>
            <a:r>
              <a:rPr lang="es"/>
              <a:t>haga clic para modificar el estilo del título del patrón</a:t>
            </a:r>
          </a:p>
        </p:txBody>
      </p:sp>
      <p:sp>
        <p:nvSpPr>
          <p:cNvPr id="3" name="Marcador de contenido 2">
            <a:extLst>
              <a:ext uri="{FF2B5EF4-FFF2-40B4-BE49-F238E27FC236}">
                <a16:creationId xmlns:a16="http://schemas.microsoft.com/office/drawing/2014/main" id="{B1119AD1-1029-1DE8-E36D-41EF92EDBFC2}"/>
              </a:ext>
            </a:extLst>
          </p:cNvPr>
          <p:cNvSpPr>
            <a:spLocks noGrp="1"/>
          </p:cNvSpPr>
          <p:nvPr>
            <p:ph idx="1"/>
          </p:nvPr>
        </p:nvSpPr>
        <p:spPr>
          <a:xfrm>
            <a:off x="7242048" y="822960"/>
            <a:ext cx="4069080" cy="1901952"/>
          </a:xfrm>
        </p:spPr>
        <p:txBody>
          <a:bodyPr rtlCol="0"/>
          <a:lstStyle>
            <a:lvl1pPr marL="0" indent="0">
              <a:lnSpc>
                <a:spcPct val="150000"/>
              </a:lnSpc>
              <a:spcBef>
                <a:spcPts val="0"/>
              </a:spcBef>
              <a:spcAft>
                <a:spcPts val="600"/>
              </a:spcAft>
              <a:buNone/>
              <a:defRPr sz="1800">
                <a:solidFill>
                  <a:schemeClr val="bg1"/>
                </a:solidFill>
              </a:defRPr>
            </a:lvl1pPr>
            <a:lvl2pPr marL="283464">
              <a:defRPr sz="1600">
                <a:solidFill>
                  <a:schemeClr val="bg1"/>
                </a:solidFill>
              </a:defRPr>
            </a:lvl2pPr>
            <a:lvl3pPr marL="566928">
              <a:defRPr sz="1400">
                <a:solidFill>
                  <a:schemeClr val="bg1"/>
                </a:solidFill>
              </a:defRPr>
            </a:lvl3pPr>
            <a:lvl4pPr marL="859536">
              <a:defRPr sz="1200">
                <a:solidFill>
                  <a:schemeClr val="bg1"/>
                </a:solidFill>
              </a:defRPr>
            </a:lvl4pPr>
            <a:lvl5pPr marL="1152144">
              <a:defRPr sz="1200">
                <a:solidFill>
                  <a:schemeClr val="bg1"/>
                </a:solidFill>
              </a:defRPr>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sp>
        <p:nvSpPr>
          <p:cNvPr id="4" name="Marcador de posición de imagen 8">
            <a:extLst>
              <a:ext uri="{FF2B5EF4-FFF2-40B4-BE49-F238E27FC236}">
                <a16:creationId xmlns:a16="http://schemas.microsoft.com/office/drawing/2014/main" id="{CFC01E54-865D-1B08-43CC-2D0128CECDAE}"/>
              </a:ext>
            </a:extLst>
          </p:cNvPr>
          <p:cNvSpPr>
            <a:spLocks noGrp="1"/>
          </p:cNvSpPr>
          <p:nvPr>
            <p:ph type="pic" sz="quarter" idx="10"/>
          </p:nvPr>
        </p:nvSpPr>
        <p:spPr>
          <a:xfrm>
            <a:off x="0" y="3557016"/>
            <a:ext cx="12192000" cy="3300984"/>
          </a:xfrm>
          <a:solidFill>
            <a:schemeClr val="accent4">
              <a:lumMod val="75000"/>
            </a:schemeClr>
          </a:solidFill>
        </p:spPr>
        <p:txBody>
          <a:bodyPr rtlCol="0" anchor="ctr"/>
          <a:lstStyle>
            <a:lvl1pPr marL="0" indent="0" algn="ctr">
              <a:buNone/>
              <a:defRPr>
                <a:solidFill>
                  <a:schemeClr val="bg1"/>
                </a:solidFill>
              </a:defRPr>
            </a:lvl1pPr>
          </a:lstStyle>
          <a:p>
            <a:pPr rtl="0"/>
            <a:r>
              <a:rPr lang="es-ES"/>
              <a:t>Haga clic en el icono para agregar una imagen</a:t>
            </a:r>
            <a:endParaRPr lang="en-US" dirty="0"/>
          </a:p>
        </p:txBody>
      </p:sp>
      <p:sp>
        <p:nvSpPr>
          <p:cNvPr id="2" name="Marcador de posición de pie de página 1">
            <a:extLst>
              <a:ext uri="{FF2B5EF4-FFF2-40B4-BE49-F238E27FC236}">
                <a16:creationId xmlns:a16="http://schemas.microsoft.com/office/drawing/2014/main" id="{72422ED3-8684-C41B-4675-BBDC2C8E5B5B}"/>
              </a:ext>
            </a:extLst>
          </p:cNvPr>
          <p:cNvSpPr>
            <a:spLocks noGrp="1"/>
          </p:cNvSpPr>
          <p:nvPr>
            <p:ph type="ftr" sz="quarter" idx="13"/>
          </p:nvPr>
        </p:nvSpPr>
        <p:spPr>
          <a:xfrm>
            <a:off x="173736" y="6254496"/>
            <a:ext cx="4114800" cy="365125"/>
          </a:xfrm>
          <a:prstGeom prst="rect">
            <a:avLst/>
          </a:prstGeom>
        </p:spPr>
        <p:txBody>
          <a:bodyPr rtlCol="0"/>
          <a:lstStyle>
            <a:lvl1pPr>
              <a:defRPr>
                <a:solidFill>
                  <a:schemeClr val="bg1">
                    <a:alpha val="78000"/>
                  </a:schemeClr>
                </a:solidFill>
              </a:defRPr>
            </a:lvl1pPr>
          </a:lstStyle>
          <a:p>
            <a:pPr rtl="0"/>
            <a:endParaRPr lang="en-US" dirty="0"/>
          </a:p>
        </p:txBody>
      </p:sp>
      <p:sp>
        <p:nvSpPr>
          <p:cNvPr id="9" name="Marcador de posición de número de diapositiva 8">
            <a:extLst>
              <a:ext uri="{FF2B5EF4-FFF2-40B4-BE49-F238E27FC236}">
                <a16:creationId xmlns:a16="http://schemas.microsoft.com/office/drawing/2014/main" id="{F9CE6B05-7A34-DD4C-91AD-29F26B6F9CF5}"/>
              </a:ext>
            </a:extLst>
          </p:cNvPr>
          <p:cNvSpPr>
            <a:spLocks noGrp="1"/>
          </p:cNvSpPr>
          <p:nvPr>
            <p:ph type="sldNum" sz="quarter" idx="14"/>
          </p:nvPr>
        </p:nvSpPr>
        <p:spPr/>
        <p:txBody>
          <a:bodyPr rtlCol="0"/>
          <a:lstStyle>
            <a:lvl1pPr>
              <a:defRPr>
                <a:solidFill>
                  <a:schemeClr val="bg1">
                    <a:alpha val="78000"/>
                  </a:schemeClr>
                </a:solidFill>
              </a:defRPr>
            </a:lvl1pPr>
          </a:lstStyle>
          <a:p>
            <a:pPr rtl="0"/>
            <a:fld id="{8058A7CE-F400-7B46-9E16-10D36E8C32FD}" type="slidenum">
              <a:rPr lang="en-US" smtClean="0"/>
              <a:pPr rtl="0"/>
              <a:t>‹Nº›</a:t>
            </a:fld>
            <a:endParaRPr lang="en-US" dirty="0"/>
          </a:p>
        </p:txBody>
      </p:sp>
    </p:spTree>
    <p:extLst>
      <p:ext uri="{BB962C8B-B14F-4D97-AF65-F5344CB8AC3E}">
        <p14:creationId xmlns:p14="http://schemas.microsoft.com/office/powerpoint/2010/main" val="2126236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10_Contenido y columna 2 (diapositiva de comparación)">
    <p:spTree>
      <p:nvGrpSpPr>
        <p:cNvPr id="1" name=""/>
        <p:cNvGrpSpPr/>
        <p:nvPr/>
      </p:nvGrpSpPr>
      <p:grpSpPr>
        <a:xfrm>
          <a:off x="0" y="0"/>
          <a:ext cx="0" cy="0"/>
          <a:chOff x="0" y="0"/>
          <a:chExt cx="0" cy="0"/>
        </a:xfrm>
      </p:grpSpPr>
      <p:sp>
        <p:nvSpPr>
          <p:cNvPr id="12" name="Elipse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a:p>
        </p:txBody>
      </p:sp>
      <p:sp>
        <p:nvSpPr>
          <p:cNvPr id="11" name="Rectángulo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s-ES"/>
          </a:p>
        </p:txBody>
      </p:sp>
      <p:sp>
        <p:nvSpPr>
          <p:cNvPr id="2" name="Título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s-ES" sz="4800" dirty="0"/>
            </a:lvl1pPr>
          </a:lstStyle>
          <a:p>
            <a:pPr lvl="0" rtl="0">
              <a:lnSpc>
                <a:spcPct val="100000"/>
              </a:lnSpc>
            </a:pPr>
            <a:r>
              <a:rPr lang="es-ES"/>
              <a:t>Haga clic para modificar el estilo de título del patrón</a:t>
            </a:r>
          </a:p>
        </p:txBody>
      </p:sp>
      <p:sp>
        <p:nvSpPr>
          <p:cNvPr id="3" name="Marcador de texto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rtlCol="0"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a:t>Haga clic para modificar los estilos de texto del patrón</a:t>
            </a:r>
          </a:p>
        </p:txBody>
      </p:sp>
      <p:sp>
        <p:nvSpPr>
          <p:cNvPr id="4" name="Marcador de contenido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rtlCol="0">
            <a:noAutofit/>
          </a:bodyPr>
          <a:lstStyle>
            <a:lvl1pPr>
              <a:defRPr sz="2400"/>
            </a:lvl1pPr>
            <a:lvl2pPr>
              <a:defRPr sz="1600"/>
            </a:lvl2pPr>
            <a:lvl3pPr>
              <a:defRPr sz="1600"/>
            </a:lvl3pPr>
            <a:lvl4pPr>
              <a:defRPr sz="1600"/>
            </a:lvl4pPr>
            <a:lvl5pPr>
              <a:defRPr sz="1600"/>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p>
        </p:txBody>
      </p:sp>
      <p:sp>
        <p:nvSpPr>
          <p:cNvPr id="5" name="Marcador de texto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s-ES" sz="1400" b="0" cap="all" spc="200" baseline="0" dirty="0">
                <a:solidFill>
                  <a:schemeClr val="tx1"/>
                </a:solidFill>
              </a:defRPr>
            </a:lvl1pPr>
          </a:lstStyle>
          <a:p>
            <a:pPr marL="228600" lvl="0" indent="-228600" rtl="0"/>
            <a:r>
              <a:rPr lang="es-ES"/>
              <a:t>Haga clic para modificar los estilos de texto del patrón</a:t>
            </a:r>
          </a:p>
        </p:txBody>
      </p:sp>
      <p:sp>
        <p:nvSpPr>
          <p:cNvPr id="6" name="Marcador de contenido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rtlCol="0">
            <a:noAutofit/>
          </a:bodyPr>
          <a:lstStyle>
            <a:lvl1pPr>
              <a:defRPr sz="2400"/>
            </a:lvl1pPr>
            <a:lvl2pPr>
              <a:defRPr sz="1600"/>
            </a:lvl2pPr>
            <a:lvl3pPr>
              <a:defRPr sz="1600"/>
            </a:lvl3pPr>
            <a:lvl4pPr>
              <a:defRPr sz="1600"/>
            </a:lvl4pPr>
            <a:lvl5pPr>
              <a:defRPr sz="1600"/>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p>
        </p:txBody>
      </p:sp>
      <p:sp>
        <p:nvSpPr>
          <p:cNvPr id="7" name="Marcador de fecha 6">
            <a:extLst>
              <a:ext uri="{FF2B5EF4-FFF2-40B4-BE49-F238E27FC236}">
                <a16:creationId xmlns:a16="http://schemas.microsoft.com/office/drawing/2014/main" id="{DDCDCD5B-3F26-4AFA-8BD4-E5D8DD2AF494}"/>
              </a:ext>
            </a:extLst>
          </p:cNvPr>
          <p:cNvSpPr>
            <a:spLocks noGrp="1"/>
          </p:cNvSpPr>
          <p:nvPr>
            <p:ph type="dt" sz="half" idx="10"/>
          </p:nvPr>
        </p:nvSpPr>
        <p:spPr/>
        <p:txBody>
          <a:bodyPr rtlCol="0">
            <a:noAutofit/>
          </a:bodyPr>
          <a:lstStyle/>
          <a:p>
            <a:pPr rtl="0"/>
            <a:r>
              <a:rPr lang="es-ES"/>
              <a:t>Martes, 2 de febrero de 20XX</a:t>
            </a:r>
          </a:p>
        </p:txBody>
      </p:sp>
      <p:sp>
        <p:nvSpPr>
          <p:cNvPr id="8" name="Marcador de pie de página 7">
            <a:extLst>
              <a:ext uri="{FF2B5EF4-FFF2-40B4-BE49-F238E27FC236}">
                <a16:creationId xmlns:a16="http://schemas.microsoft.com/office/drawing/2014/main" id="{3D10D1EE-83A0-4FB5-9B25-8A73DE891A87}"/>
              </a:ext>
            </a:extLst>
          </p:cNvPr>
          <p:cNvSpPr>
            <a:spLocks noGrp="1"/>
          </p:cNvSpPr>
          <p:nvPr>
            <p:ph type="ftr" sz="quarter" idx="11"/>
          </p:nvPr>
        </p:nvSpPr>
        <p:spPr/>
        <p:txBody>
          <a:bodyPr rtlCol="0">
            <a:noAutofit/>
          </a:bodyPr>
          <a:lstStyle/>
          <a:p>
            <a:pPr rtl="0"/>
            <a:r>
              <a:rPr lang="es-ES"/>
              <a:t>Ejemplo de Texto de pie de página</a:t>
            </a:r>
          </a:p>
        </p:txBody>
      </p:sp>
      <p:sp>
        <p:nvSpPr>
          <p:cNvPr id="9" name="Marcador de número de diapositiva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rtlCol="0">
            <a:noAutofit/>
          </a:bodyPr>
          <a:lstStyle/>
          <a:p>
            <a:pPr rtl="0"/>
            <a:fld id="{DBA1B0FB-D917-4C8C-928F-313BD683BF39}" type="slidenum">
              <a:rPr lang="es-ES" smtClean="0"/>
              <a:t>‹Nº›</a:t>
            </a:fld>
            <a:endParaRPr lang="es-ES"/>
          </a:p>
        </p:txBody>
      </p:sp>
    </p:spTree>
    <p:extLst>
      <p:ext uri="{BB962C8B-B14F-4D97-AF65-F5344CB8AC3E}">
        <p14:creationId xmlns:p14="http://schemas.microsoft.com/office/powerpoint/2010/main" val="2268674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74567E9-2483-C330-76B4-52F75C9504A9}"/>
              </a:ext>
            </a:extLst>
          </p:cNvPr>
          <p:cNvSpPr>
            <a:spLocks noGrp="1"/>
          </p:cNvSpPr>
          <p:nvPr>
            <p:ph type="title" hasCustomPrompt="1"/>
          </p:nvPr>
        </p:nvSpPr>
        <p:spPr>
          <a:xfrm>
            <a:off x="822960" y="822960"/>
            <a:ext cx="4389120" cy="1920240"/>
          </a:xfrm>
          <a:prstGeom prst="rect">
            <a:avLst/>
          </a:prstGeom>
        </p:spPr>
        <p:txBody>
          <a:bodyPr rtlCol="0" anchor="b">
            <a:normAutofit/>
          </a:bodyPr>
          <a:lstStyle>
            <a:lvl1pPr>
              <a:defRPr sz="3200" b="1">
                <a:solidFill>
                  <a:schemeClr val="bg1"/>
                </a:solidFill>
                <a:latin typeface="+mj-lt"/>
              </a:defRPr>
            </a:lvl1pPr>
          </a:lstStyle>
          <a:p>
            <a:pPr rtl="0"/>
            <a:r>
              <a:rPr lang="es"/>
              <a:t>haga clic para modificar el estilo del título maestro</a:t>
            </a:r>
          </a:p>
        </p:txBody>
      </p:sp>
      <p:sp>
        <p:nvSpPr>
          <p:cNvPr id="9" name="Marcador de posición de contenido 5">
            <a:extLst>
              <a:ext uri="{FF2B5EF4-FFF2-40B4-BE49-F238E27FC236}">
                <a16:creationId xmlns:a16="http://schemas.microsoft.com/office/drawing/2014/main" id="{380C9AC2-080F-B7EB-E5D9-98A11923C160}"/>
              </a:ext>
            </a:extLst>
          </p:cNvPr>
          <p:cNvSpPr>
            <a:spLocks noGrp="1"/>
          </p:cNvSpPr>
          <p:nvPr>
            <p:ph sz="quarter" idx="14"/>
          </p:nvPr>
        </p:nvSpPr>
        <p:spPr>
          <a:xfrm>
            <a:off x="822960" y="3529584"/>
            <a:ext cx="4389120" cy="2350008"/>
          </a:xfrm>
        </p:spPr>
        <p:txBody>
          <a:bodyPr rtlCol="0"/>
          <a:lstStyle>
            <a:lvl1pPr marL="285750" indent="-285750">
              <a:lnSpc>
                <a:spcPts val="2500"/>
              </a:lnSpc>
              <a:spcBef>
                <a:spcPts val="0"/>
              </a:spcBef>
              <a:spcAft>
                <a:spcPts val="1000"/>
              </a:spcAft>
              <a:buFont typeface="Arial" panose="020B0604020202020204" pitchFamily="34" charset="0"/>
              <a:buChar cha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sp>
        <p:nvSpPr>
          <p:cNvPr id="2" name="Marcador de posición de imagen 16">
            <a:extLst>
              <a:ext uri="{FF2B5EF4-FFF2-40B4-BE49-F238E27FC236}">
                <a16:creationId xmlns:a16="http://schemas.microsoft.com/office/drawing/2014/main" id="{A6C9DAC2-F86A-0D7B-2EA8-DAE9CF8E03B5}"/>
              </a:ext>
            </a:extLst>
          </p:cNvPr>
          <p:cNvSpPr>
            <a:spLocks noGrp="1"/>
          </p:cNvSpPr>
          <p:nvPr>
            <p:ph type="pic" sz="quarter" idx="13"/>
          </p:nvPr>
        </p:nvSpPr>
        <p:spPr>
          <a:xfrm>
            <a:off x="5690616" y="0"/>
            <a:ext cx="6501384" cy="6857999"/>
          </a:xfrm>
          <a:noFill/>
        </p:spPr>
        <p:txBody>
          <a:bodyPr rtlCol="0" anchor="t"/>
          <a:lstStyle>
            <a:lvl1pPr marL="0" indent="0" algn="ctr">
              <a:buNone/>
              <a:defRPr>
                <a:solidFill>
                  <a:schemeClr val="bg1"/>
                </a:solidFill>
              </a:defRPr>
            </a:lvl1pPr>
          </a:lstStyle>
          <a:p>
            <a:pPr rtl="0"/>
            <a:r>
              <a:rPr lang="es-ES" noProof="0"/>
              <a:t>Haga clic en el icono para agregar una imagen</a:t>
            </a:r>
            <a:endParaRPr lang="en-US" noProof="0" dirty="0"/>
          </a:p>
        </p:txBody>
      </p:sp>
      <p:sp>
        <p:nvSpPr>
          <p:cNvPr id="7" name="Marcador de posición de pie de página 6">
            <a:extLst>
              <a:ext uri="{FF2B5EF4-FFF2-40B4-BE49-F238E27FC236}">
                <a16:creationId xmlns:a16="http://schemas.microsoft.com/office/drawing/2014/main" id="{B5DF0DBE-FBE3-E653-13B1-8A27023E2F1E}"/>
              </a:ext>
            </a:extLst>
          </p:cNvPr>
          <p:cNvSpPr>
            <a:spLocks noGrp="1"/>
          </p:cNvSpPr>
          <p:nvPr>
            <p:ph type="ftr" sz="quarter" idx="11"/>
          </p:nvPr>
        </p:nvSpPr>
        <p:spPr>
          <a:xfrm>
            <a:off x="173736" y="6254496"/>
            <a:ext cx="4114800" cy="365125"/>
          </a:xfrm>
          <a:prstGeom prst="rect">
            <a:avLst/>
          </a:prstGeom>
        </p:spPr>
        <p:txBody>
          <a:bodyPr rtlCol="0"/>
          <a:lstStyle>
            <a:lvl1pPr>
              <a:defRPr>
                <a:solidFill>
                  <a:schemeClr val="bg1">
                    <a:alpha val="78000"/>
                  </a:schemeClr>
                </a:solidFill>
              </a:defRPr>
            </a:lvl1pPr>
          </a:lstStyle>
          <a:p>
            <a:pPr rtl="0"/>
            <a:endParaRPr lang="en-US" dirty="0"/>
          </a:p>
        </p:txBody>
      </p:sp>
      <p:sp>
        <p:nvSpPr>
          <p:cNvPr id="8" name="Marcador de número de diapositiva 7">
            <a:extLst>
              <a:ext uri="{FF2B5EF4-FFF2-40B4-BE49-F238E27FC236}">
                <a16:creationId xmlns:a16="http://schemas.microsoft.com/office/drawing/2014/main" id="{4339096C-E86B-C5A9-1F2F-E4FD0552DEF8}"/>
              </a:ext>
            </a:extLst>
          </p:cNvPr>
          <p:cNvSpPr>
            <a:spLocks noGrp="1"/>
          </p:cNvSpPr>
          <p:nvPr>
            <p:ph type="sldNum" sz="quarter" idx="12"/>
          </p:nvPr>
        </p:nvSpPr>
        <p:spPr/>
        <p:txBody>
          <a:bodyPr rtlCol="0"/>
          <a:lstStyle>
            <a:lvl1pPr>
              <a:defRPr>
                <a:solidFill>
                  <a:schemeClr val="bg1">
                    <a:alpha val="78000"/>
                  </a:schemeClr>
                </a:solidFill>
              </a:defRPr>
            </a:lvl1pPr>
          </a:lstStyle>
          <a:p>
            <a:pPr rtl="0"/>
            <a:fld id="{8058A7CE-F400-7B46-9E16-10D36E8C32FD}" type="slidenum">
              <a:rPr lang="en-US" smtClean="0"/>
              <a:pPr rtl="0"/>
              <a:t>‹Nº›</a:t>
            </a:fld>
            <a:endParaRPr lang="en-US" dirty="0"/>
          </a:p>
        </p:txBody>
      </p:sp>
    </p:spTree>
    <p:extLst>
      <p:ext uri="{BB962C8B-B14F-4D97-AF65-F5344CB8AC3E}">
        <p14:creationId xmlns:p14="http://schemas.microsoft.com/office/powerpoint/2010/main" val="3317380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E647C7-955C-FC73-3737-298D139F209D}"/>
              </a:ext>
            </a:extLst>
          </p:cNvPr>
          <p:cNvSpPr>
            <a:spLocks noGrp="1"/>
          </p:cNvSpPr>
          <p:nvPr>
            <p:ph type="title"/>
          </p:nvPr>
        </p:nvSpPr>
        <p:spPr>
          <a:xfrm>
            <a:off x="822960" y="822960"/>
            <a:ext cx="4754880" cy="4114800"/>
          </a:xfrm>
          <a:prstGeom prst="rect">
            <a:avLst/>
          </a:prstGeom>
        </p:spPr>
        <p:txBody>
          <a:bodyPr rtlCol="0" anchor="b">
            <a:noAutofit/>
          </a:bodyPr>
          <a:lstStyle>
            <a:lvl1pPr algn="r">
              <a:lnSpc>
                <a:spcPct val="100000"/>
              </a:lnSpc>
              <a:defRPr sz="5400" b="1">
                <a:solidFill>
                  <a:schemeClr val="bg1"/>
                </a:solidFill>
                <a:latin typeface="+mj-lt"/>
              </a:defRPr>
            </a:lvl1pPr>
          </a:lstStyle>
          <a:p>
            <a:pPr rtl="0"/>
            <a:r>
              <a:rPr lang="es-ES"/>
              <a:t>Haga clic para modificar el estilo de título del patrón</a:t>
            </a:r>
            <a:endParaRPr lang="en-US" dirty="0"/>
          </a:p>
        </p:txBody>
      </p:sp>
      <p:sp>
        <p:nvSpPr>
          <p:cNvPr id="3" name="Marcador de posición de texto 2">
            <a:extLst>
              <a:ext uri="{FF2B5EF4-FFF2-40B4-BE49-F238E27FC236}">
                <a16:creationId xmlns:a16="http://schemas.microsoft.com/office/drawing/2014/main" id="{C4EA9653-6F42-EC48-B443-D3FF0CD0D4C1}"/>
              </a:ext>
            </a:extLst>
          </p:cNvPr>
          <p:cNvSpPr>
            <a:spLocks noGrp="1"/>
          </p:cNvSpPr>
          <p:nvPr>
            <p:ph type="body" idx="1"/>
          </p:nvPr>
        </p:nvSpPr>
        <p:spPr>
          <a:xfrm>
            <a:off x="822960" y="5175504"/>
            <a:ext cx="4754880" cy="914400"/>
          </a:xfrm>
        </p:spPr>
        <p:txBody>
          <a:bodyPr rtlCol="0"/>
          <a:lstStyle>
            <a:lvl1pPr marL="0" indent="0" algn="r">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a:t>Haga clic para modificar los estilos de texto del patrón</a:t>
            </a:r>
          </a:p>
        </p:txBody>
      </p:sp>
      <p:sp>
        <p:nvSpPr>
          <p:cNvPr id="9" name="Marcador de posición de imagen 8">
            <a:extLst>
              <a:ext uri="{FF2B5EF4-FFF2-40B4-BE49-F238E27FC236}">
                <a16:creationId xmlns:a16="http://schemas.microsoft.com/office/drawing/2014/main" id="{37A5DB37-3750-510E-8CAA-D76AFD5CC5D8}"/>
              </a:ext>
            </a:extLst>
          </p:cNvPr>
          <p:cNvSpPr>
            <a:spLocks noGrp="1"/>
          </p:cNvSpPr>
          <p:nvPr>
            <p:ph type="pic" sz="quarter" idx="10"/>
          </p:nvPr>
        </p:nvSpPr>
        <p:spPr>
          <a:xfrm>
            <a:off x="6096000" y="0"/>
            <a:ext cx="6096000" cy="6858000"/>
          </a:xfrm>
          <a:solidFill>
            <a:schemeClr val="bg1">
              <a:lumMod val="95000"/>
            </a:schemeClr>
          </a:solidFill>
        </p:spPr>
        <p:txBody>
          <a:bodyPr rtlCol="0" anchor="t"/>
          <a:lstStyle>
            <a:lvl1pPr marL="0" indent="0" algn="ctr">
              <a:buNone/>
              <a:defRPr/>
            </a:lvl1pPr>
          </a:lstStyle>
          <a:p>
            <a:pPr rtl="0"/>
            <a:r>
              <a:rPr lang="es-ES"/>
              <a:t>Haga clic en el icono para agregar una imagen</a:t>
            </a:r>
            <a:endParaRPr lang="en-US" dirty="0"/>
          </a:p>
        </p:txBody>
      </p:sp>
    </p:spTree>
    <p:extLst>
      <p:ext uri="{BB962C8B-B14F-4D97-AF65-F5344CB8AC3E}">
        <p14:creationId xmlns:p14="http://schemas.microsoft.com/office/powerpoint/2010/main" val="2925168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y contenido con image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10577E-706F-A37B-4229-35D618DD2969}"/>
              </a:ext>
            </a:extLst>
          </p:cNvPr>
          <p:cNvSpPr>
            <a:spLocks noGrp="1"/>
          </p:cNvSpPr>
          <p:nvPr>
            <p:ph type="title" hasCustomPrompt="1"/>
          </p:nvPr>
        </p:nvSpPr>
        <p:spPr>
          <a:xfrm>
            <a:off x="822960" y="822960"/>
            <a:ext cx="4937760" cy="1920240"/>
          </a:xfrm>
          <a:prstGeom prst="rect">
            <a:avLst/>
          </a:prstGeom>
        </p:spPr>
        <p:txBody>
          <a:bodyPr rtlCol="0" anchor="b">
            <a:normAutofit/>
          </a:bodyPr>
          <a:lstStyle>
            <a:lvl1pPr>
              <a:defRPr sz="3200" b="1">
                <a:solidFill>
                  <a:schemeClr val="bg1"/>
                </a:solidFill>
                <a:latin typeface="+mj-lt"/>
              </a:defRPr>
            </a:lvl1pPr>
          </a:lstStyle>
          <a:p>
            <a:pPr rtl="0"/>
            <a:r>
              <a:rPr lang="es"/>
              <a:t>haga clic para modificar el estilo del título maestro</a:t>
            </a:r>
          </a:p>
        </p:txBody>
      </p:sp>
      <p:sp>
        <p:nvSpPr>
          <p:cNvPr id="4" name="Marcador de posición de contenido 3">
            <a:extLst>
              <a:ext uri="{FF2B5EF4-FFF2-40B4-BE49-F238E27FC236}">
                <a16:creationId xmlns:a16="http://schemas.microsoft.com/office/drawing/2014/main" id="{A915BFF6-ADF4-B12B-F366-E1E7F245C3B3}"/>
              </a:ext>
            </a:extLst>
          </p:cNvPr>
          <p:cNvSpPr>
            <a:spLocks noGrp="1"/>
          </p:cNvSpPr>
          <p:nvPr>
            <p:ph sz="half" idx="2"/>
          </p:nvPr>
        </p:nvSpPr>
        <p:spPr>
          <a:xfrm>
            <a:off x="6263640" y="822960"/>
            <a:ext cx="5111496" cy="3566160"/>
          </a:xfrm>
        </p:spPr>
        <p:txBody>
          <a:bodyPr rtlCol="0"/>
          <a:lstStyle>
            <a:lvl1pPr marL="283464" indent="-283464">
              <a:defRPr sz="1800">
                <a:solidFill>
                  <a:schemeClr val="bg1"/>
                </a:solidFill>
              </a:defRPr>
            </a:lvl1pPr>
            <a:lvl2pPr indent="-283464">
              <a:defRPr sz="1600">
                <a:solidFill>
                  <a:schemeClr val="bg1"/>
                </a:solidFill>
              </a:defRPr>
            </a:lvl2pPr>
            <a:lvl3pPr indent="-283464">
              <a:defRPr sz="1400">
                <a:solidFill>
                  <a:schemeClr val="bg1"/>
                </a:solidFill>
              </a:defRPr>
            </a:lvl3pPr>
            <a:lvl4pPr indent="-283464">
              <a:defRPr sz="1400">
                <a:solidFill>
                  <a:schemeClr val="bg1"/>
                </a:solidFill>
              </a:defRPr>
            </a:lvl4pPr>
            <a:lvl5pPr indent="-283464">
              <a:defRPr sz="1400">
                <a:solidFill>
                  <a:schemeClr val="bg1"/>
                </a:solidFill>
              </a:defRPr>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sp>
        <p:nvSpPr>
          <p:cNvPr id="7" name="Marcador de posición de imagen 16">
            <a:extLst>
              <a:ext uri="{FF2B5EF4-FFF2-40B4-BE49-F238E27FC236}">
                <a16:creationId xmlns:a16="http://schemas.microsoft.com/office/drawing/2014/main" id="{6EAC12B0-20CC-C7DC-2FB8-1B9FE9CCFCCB}"/>
              </a:ext>
            </a:extLst>
          </p:cNvPr>
          <p:cNvSpPr>
            <a:spLocks noGrp="1"/>
          </p:cNvSpPr>
          <p:nvPr>
            <p:ph type="pic" sz="quarter" idx="14"/>
          </p:nvPr>
        </p:nvSpPr>
        <p:spPr>
          <a:xfrm>
            <a:off x="1" y="4471416"/>
            <a:ext cx="12192000" cy="2386584"/>
          </a:xfrm>
          <a:noFill/>
        </p:spPr>
        <p:txBody>
          <a:bodyPr rtlCol="0" anchor="t"/>
          <a:lstStyle>
            <a:lvl1pPr marL="0" indent="0" algn="ctr">
              <a:buNone/>
              <a:defRPr>
                <a:solidFill>
                  <a:schemeClr val="bg1"/>
                </a:solidFill>
              </a:defRPr>
            </a:lvl1pPr>
          </a:lstStyle>
          <a:p>
            <a:pPr rtl="0"/>
            <a:r>
              <a:rPr lang="es-ES" noProof="0"/>
              <a:t>Haga clic en el icono para agregar una imagen</a:t>
            </a:r>
            <a:endParaRPr lang="en-US" noProof="0" dirty="0"/>
          </a:p>
        </p:txBody>
      </p:sp>
      <p:sp>
        <p:nvSpPr>
          <p:cNvPr id="14" name="Marcador de posición de pie de página 13">
            <a:extLst>
              <a:ext uri="{FF2B5EF4-FFF2-40B4-BE49-F238E27FC236}">
                <a16:creationId xmlns:a16="http://schemas.microsoft.com/office/drawing/2014/main" id="{C78AC046-3CF2-802F-750B-B70D9B89A33E}"/>
              </a:ext>
            </a:extLst>
          </p:cNvPr>
          <p:cNvSpPr>
            <a:spLocks noGrp="1"/>
          </p:cNvSpPr>
          <p:nvPr>
            <p:ph type="ftr" sz="quarter" idx="12"/>
          </p:nvPr>
        </p:nvSpPr>
        <p:spPr>
          <a:xfrm>
            <a:off x="173736" y="6254496"/>
            <a:ext cx="4114800" cy="365125"/>
          </a:xfrm>
          <a:prstGeom prst="rect">
            <a:avLst/>
          </a:prstGeom>
        </p:spPr>
        <p:txBody>
          <a:bodyPr rtlCol="0"/>
          <a:lstStyle>
            <a:lvl1pPr>
              <a:defRPr>
                <a:solidFill>
                  <a:schemeClr val="bg1">
                    <a:alpha val="78000"/>
                  </a:schemeClr>
                </a:solidFill>
              </a:defRPr>
            </a:lvl1pPr>
          </a:lstStyle>
          <a:p>
            <a:pPr rtl="0"/>
            <a:endParaRPr lang="en-US" dirty="0"/>
          </a:p>
        </p:txBody>
      </p:sp>
      <p:sp>
        <p:nvSpPr>
          <p:cNvPr id="15" name="Marcador de posición de número de diapositiva 14">
            <a:extLst>
              <a:ext uri="{FF2B5EF4-FFF2-40B4-BE49-F238E27FC236}">
                <a16:creationId xmlns:a16="http://schemas.microsoft.com/office/drawing/2014/main" id="{E9B26AA9-8344-BF2E-82C8-AF9EDF269B92}"/>
              </a:ext>
            </a:extLst>
          </p:cNvPr>
          <p:cNvSpPr>
            <a:spLocks noGrp="1"/>
          </p:cNvSpPr>
          <p:nvPr>
            <p:ph type="sldNum" sz="quarter" idx="13"/>
          </p:nvPr>
        </p:nvSpPr>
        <p:spPr/>
        <p:txBody>
          <a:bodyPr rtlCol="0"/>
          <a:lstStyle>
            <a:lvl1pPr>
              <a:defRPr>
                <a:solidFill>
                  <a:schemeClr val="bg1"/>
                </a:solidFill>
              </a:defRPr>
            </a:lvl1pPr>
          </a:lstStyle>
          <a:p>
            <a:pPr rtl="0"/>
            <a:fld id="{8058A7CE-F400-7B46-9E16-10D36E8C32FD}" type="slidenum">
              <a:rPr lang="en-US" smtClean="0"/>
              <a:pPr rtl="0"/>
              <a:t>‹Nº›</a:t>
            </a:fld>
            <a:endParaRPr lang="en-US" dirty="0"/>
          </a:p>
        </p:txBody>
      </p:sp>
    </p:spTree>
    <p:extLst>
      <p:ext uri="{BB962C8B-B14F-4D97-AF65-F5344CB8AC3E}">
        <p14:creationId xmlns:p14="http://schemas.microsoft.com/office/powerpoint/2010/main" val="920933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n y título">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74567E9-2483-C330-76B4-52F75C9504A9}"/>
              </a:ext>
            </a:extLst>
          </p:cNvPr>
          <p:cNvSpPr>
            <a:spLocks noGrp="1"/>
          </p:cNvSpPr>
          <p:nvPr>
            <p:ph type="title" hasCustomPrompt="1"/>
          </p:nvPr>
        </p:nvSpPr>
        <p:spPr>
          <a:xfrm>
            <a:off x="6675120" y="822960"/>
            <a:ext cx="4754880" cy="4114800"/>
          </a:xfrm>
          <a:prstGeom prst="rect">
            <a:avLst/>
          </a:prstGeom>
        </p:spPr>
        <p:txBody>
          <a:bodyPr rtlCol="0" anchor="b">
            <a:normAutofit/>
          </a:bodyPr>
          <a:lstStyle>
            <a:lvl1pPr>
              <a:defRPr sz="5400" b="1">
                <a:solidFill>
                  <a:schemeClr val="bg1"/>
                </a:solidFill>
                <a:latin typeface="+mj-lt"/>
              </a:defRPr>
            </a:lvl1pPr>
          </a:lstStyle>
          <a:p>
            <a:pPr rtl="0"/>
            <a:r>
              <a:rPr lang="es"/>
              <a:t>haga clic para modificar el estilo del título maestro</a:t>
            </a:r>
          </a:p>
        </p:txBody>
      </p:sp>
      <p:sp>
        <p:nvSpPr>
          <p:cNvPr id="2" name="Marcador de posición de imagen 16">
            <a:extLst>
              <a:ext uri="{FF2B5EF4-FFF2-40B4-BE49-F238E27FC236}">
                <a16:creationId xmlns:a16="http://schemas.microsoft.com/office/drawing/2014/main" id="{A6C9DAC2-F86A-0D7B-2EA8-DAE9CF8E03B5}"/>
              </a:ext>
            </a:extLst>
          </p:cNvPr>
          <p:cNvSpPr>
            <a:spLocks noGrp="1"/>
          </p:cNvSpPr>
          <p:nvPr>
            <p:ph type="pic" sz="quarter" idx="13"/>
          </p:nvPr>
        </p:nvSpPr>
        <p:spPr>
          <a:xfrm>
            <a:off x="0" y="0"/>
            <a:ext cx="6099048" cy="6857999"/>
          </a:xfrm>
          <a:solidFill>
            <a:schemeClr val="bg1">
              <a:lumMod val="95000"/>
            </a:schemeClr>
          </a:solidFill>
        </p:spPr>
        <p:txBody>
          <a:bodyPr rtlCol="0" anchor="t"/>
          <a:lstStyle>
            <a:lvl1pPr marL="0" indent="0" algn="ctr">
              <a:buNone/>
              <a:defRPr>
                <a:solidFill>
                  <a:schemeClr val="tx1"/>
                </a:solidFill>
              </a:defRPr>
            </a:lvl1pPr>
          </a:lstStyle>
          <a:p>
            <a:pPr rtl="0"/>
            <a:r>
              <a:rPr lang="es-ES" noProof="0"/>
              <a:t>Haga clic en el icono para agregar una imagen</a:t>
            </a:r>
            <a:endParaRPr lang="en-US" noProof="0" dirty="0"/>
          </a:p>
        </p:txBody>
      </p:sp>
      <p:sp>
        <p:nvSpPr>
          <p:cNvPr id="3" name="Marcador de texto 2">
            <a:extLst>
              <a:ext uri="{FF2B5EF4-FFF2-40B4-BE49-F238E27FC236}">
                <a16:creationId xmlns:a16="http://schemas.microsoft.com/office/drawing/2014/main" id="{D248F38D-10C4-434A-0F9B-619CCAB674D3}"/>
              </a:ext>
            </a:extLst>
          </p:cNvPr>
          <p:cNvSpPr>
            <a:spLocks noGrp="1"/>
          </p:cNvSpPr>
          <p:nvPr>
            <p:ph type="body" idx="1"/>
          </p:nvPr>
        </p:nvSpPr>
        <p:spPr>
          <a:xfrm>
            <a:off x="6675120" y="5175504"/>
            <a:ext cx="4754880" cy="914400"/>
          </a:xfrm>
        </p:spPr>
        <p:txBody>
          <a:bodyPr rtlCol="0"/>
          <a:lstStyle>
            <a:lvl1pPr marL="0" indent="0" algn="l">
              <a:buFont typeface="Arial" panose="020B0604020202020204" pitchFamily="34" charset="0"/>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a:t>Haga clic para modificar los estilos de texto del patrón</a:t>
            </a:r>
          </a:p>
        </p:txBody>
      </p:sp>
    </p:spTree>
    <p:extLst>
      <p:ext uri="{BB962C8B-B14F-4D97-AF65-F5344CB8AC3E}">
        <p14:creationId xmlns:p14="http://schemas.microsoft.com/office/powerpoint/2010/main" val="3733502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s contenidos">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A2E9B473-9612-90C4-92F3-3DAB99570ABE}"/>
              </a:ext>
            </a:extLst>
          </p:cNvPr>
          <p:cNvSpPr>
            <a:spLocks noGrp="1"/>
          </p:cNvSpPr>
          <p:nvPr>
            <p:ph type="title" hasCustomPrompt="1"/>
          </p:nvPr>
        </p:nvSpPr>
        <p:spPr>
          <a:xfrm>
            <a:off x="822960" y="822960"/>
            <a:ext cx="4023360" cy="1920240"/>
          </a:xfrm>
          <a:prstGeom prst="rect">
            <a:avLst/>
          </a:prstGeom>
        </p:spPr>
        <p:txBody>
          <a:bodyPr rtlCol="0" anchor="b">
            <a:normAutofit/>
          </a:bodyPr>
          <a:lstStyle>
            <a:lvl1pPr>
              <a:defRPr sz="3200" b="1">
                <a:solidFill>
                  <a:schemeClr val="bg1"/>
                </a:solidFill>
                <a:latin typeface="+mj-lt"/>
              </a:defRPr>
            </a:lvl1pPr>
          </a:lstStyle>
          <a:p>
            <a:pPr rtl="0"/>
            <a:r>
              <a:rPr lang="es"/>
              <a:t>haga clic para modificar el estilo del título del patrón</a:t>
            </a:r>
          </a:p>
        </p:txBody>
      </p:sp>
      <p:sp>
        <p:nvSpPr>
          <p:cNvPr id="3" name="Marcador de contenido 2">
            <a:extLst>
              <a:ext uri="{FF2B5EF4-FFF2-40B4-BE49-F238E27FC236}">
                <a16:creationId xmlns:a16="http://schemas.microsoft.com/office/drawing/2014/main" id="{B1119AD1-1029-1DE8-E36D-41EF92EDBFC2}"/>
              </a:ext>
            </a:extLst>
          </p:cNvPr>
          <p:cNvSpPr>
            <a:spLocks noGrp="1"/>
          </p:cNvSpPr>
          <p:nvPr>
            <p:ph idx="1"/>
          </p:nvPr>
        </p:nvSpPr>
        <p:spPr>
          <a:xfrm>
            <a:off x="822960" y="3529584"/>
            <a:ext cx="4023360" cy="1920240"/>
          </a:xfrm>
        </p:spPr>
        <p:txBody>
          <a:bodyPr rtlCol="0"/>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sp>
        <p:nvSpPr>
          <p:cNvPr id="4" name="Marcador de contenido 2">
            <a:extLst>
              <a:ext uri="{FF2B5EF4-FFF2-40B4-BE49-F238E27FC236}">
                <a16:creationId xmlns:a16="http://schemas.microsoft.com/office/drawing/2014/main" id="{E59FE3EB-4655-2339-C82A-C74B21F76556}"/>
              </a:ext>
            </a:extLst>
          </p:cNvPr>
          <p:cNvSpPr>
            <a:spLocks noGrp="1"/>
          </p:cNvSpPr>
          <p:nvPr>
            <p:ph idx="15"/>
          </p:nvPr>
        </p:nvSpPr>
        <p:spPr>
          <a:xfrm>
            <a:off x="5486400" y="822960"/>
            <a:ext cx="5861304" cy="4846320"/>
          </a:xfrm>
        </p:spPr>
        <p:txBody>
          <a:bodyPr rtlCol="0"/>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sp>
        <p:nvSpPr>
          <p:cNvPr id="10" name="Marcador de posición de imagen 9">
            <a:extLst>
              <a:ext uri="{FF2B5EF4-FFF2-40B4-BE49-F238E27FC236}">
                <a16:creationId xmlns:a16="http://schemas.microsoft.com/office/drawing/2014/main" id="{E24F3A78-F067-8639-9E61-32AE80986E08}"/>
              </a:ext>
            </a:extLst>
          </p:cNvPr>
          <p:cNvSpPr>
            <a:spLocks noGrp="1"/>
          </p:cNvSpPr>
          <p:nvPr>
            <p:ph type="pic" sz="quarter" idx="12"/>
          </p:nvPr>
        </p:nvSpPr>
        <p:spPr>
          <a:xfrm>
            <a:off x="0" y="6007608"/>
            <a:ext cx="12192000" cy="850392"/>
          </a:xfrm>
          <a:prstGeom prst="rect">
            <a:avLst/>
          </a:prstGeom>
          <a:solidFill>
            <a:schemeClr val="accent1">
              <a:lumMod val="75000"/>
            </a:schemeClr>
          </a:solidFill>
        </p:spPr>
        <p:txBody>
          <a:bodyPr wrap="square" rtlCol="0">
            <a:noAutofit/>
          </a:bodyPr>
          <a:lstStyle>
            <a:lvl1pPr marL="0" indent="0" algn="l">
              <a:buNone/>
              <a:defRPr/>
            </a:lvl1pPr>
          </a:lstStyle>
          <a:p>
            <a:pPr rtl="0"/>
            <a:r>
              <a:rPr lang="es-ES"/>
              <a:t>Haga clic en el icono para agregar una imagen</a:t>
            </a:r>
            <a:endParaRPr lang="en-US" dirty="0"/>
          </a:p>
        </p:txBody>
      </p:sp>
      <p:sp>
        <p:nvSpPr>
          <p:cNvPr id="2" name="Marcador de posición de pie de página 1">
            <a:extLst>
              <a:ext uri="{FF2B5EF4-FFF2-40B4-BE49-F238E27FC236}">
                <a16:creationId xmlns:a16="http://schemas.microsoft.com/office/drawing/2014/main" id="{FFD9871F-9716-E693-46E0-C82668C233AA}"/>
              </a:ext>
            </a:extLst>
          </p:cNvPr>
          <p:cNvSpPr>
            <a:spLocks noGrp="1"/>
          </p:cNvSpPr>
          <p:nvPr>
            <p:ph type="ftr" sz="quarter" idx="13"/>
          </p:nvPr>
        </p:nvSpPr>
        <p:spPr>
          <a:xfrm>
            <a:off x="173736" y="6276547"/>
            <a:ext cx="4114800" cy="365125"/>
          </a:xfrm>
          <a:prstGeom prst="rect">
            <a:avLst/>
          </a:prstGeom>
        </p:spPr>
        <p:txBody>
          <a:bodyPr rtlCol="0"/>
          <a:lstStyle>
            <a:lvl1pPr>
              <a:defRPr>
                <a:solidFill>
                  <a:schemeClr val="bg1"/>
                </a:solidFill>
              </a:defRPr>
            </a:lvl1pPr>
          </a:lstStyle>
          <a:p>
            <a:pPr rtl="0"/>
            <a:endParaRPr lang="en-US" dirty="0"/>
          </a:p>
        </p:txBody>
      </p:sp>
      <p:sp>
        <p:nvSpPr>
          <p:cNvPr id="8" name="Marcador de número de diapositiva 7">
            <a:extLst>
              <a:ext uri="{FF2B5EF4-FFF2-40B4-BE49-F238E27FC236}">
                <a16:creationId xmlns:a16="http://schemas.microsoft.com/office/drawing/2014/main" id="{33B6AA57-B313-9EB7-BDE7-E6B64F9104E4}"/>
              </a:ext>
            </a:extLst>
          </p:cNvPr>
          <p:cNvSpPr>
            <a:spLocks noGrp="1"/>
          </p:cNvSpPr>
          <p:nvPr>
            <p:ph type="sldNum" sz="quarter" idx="14"/>
          </p:nvPr>
        </p:nvSpPr>
        <p:spPr/>
        <p:txBody>
          <a:bodyPr rtlCol="0"/>
          <a:lstStyle>
            <a:lvl1pPr>
              <a:defRPr>
                <a:solidFill>
                  <a:schemeClr val="bg1">
                    <a:alpha val="78000"/>
                  </a:schemeClr>
                </a:solidFill>
              </a:defRPr>
            </a:lvl1pPr>
          </a:lstStyle>
          <a:p>
            <a:pPr rtl="0"/>
            <a:fld id="{8058A7CE-F400-7B46-9E16-10D36E8C32FD}" type="slidenum">
              <a:rPr lang="en-US" smtClean="0"/>
              <a:pPr rtl="0"/>
              <a:t>‹Nº›</a:t>
            </a:fld>
            <a:endParaRPr lang="en-US" dirty="0"/>
          </a:p>
        </p:txBody>
      </p:sp>
    </p:spTree>
    <p:extLst>
      <p:ext uri="{BB962C8B-B14F-4D97-AF65-F5344CB8AC3E}">
        <p14:creationId xmlns:p14="http://schemas.microsoft.com/office/powerpoint/2010/main" val="1126926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ítulo y contenido 2">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74567E9-2483-C330-76B4-52F75C9504A9}"/>
              </a:ext>
            </a:extLst>
          </p:cNvPr>
          <p:cNvSpPr>
            <a:spLocks noGrp="1"/>
          </p:cNvSpPr>
          <p:nvPr>
            <p:ph type="title" hasCustomPrompt="1"/>
          </p:nvPr>
        </p:nvSpPr>
        <p:spPr>
          <a:xfrm>
            <a:off x="6812280" y="822960"/>
            <a:ext cx="4663440" cy="1920240"/>
          </a:xfrm>
          <a:prstGeom prst="rect">
            <a:avLst/>
          </a:prstGeom>
        </p:spPr>
        <p:txBody>
          <a:bodyPr rtlCol="0" anchor="b">
            <a:normAutofit/>
          </a:bodyPr>
          <a:lstStyle>
            <a:lvl1pPr>
              <a:defRPr sz="3200" b="1">
                <a:solidFill>
                  <a:schemeClr val="bg1"/>
                </a:solidFill>
                <a:latin typeface="+mj-lt"/>
              </a:defRPr>
            </a:lvl1pPr>
          </a:lstStyle>
          <a:p>
            <a:pPr rtl="0"/>
            <a:r>
              <a:rPr lang="es"/>
              <a:t>haga clic para modificar el estilo del título maestro</a:t>
            </a:r>
          </a:p>
        </p:txBody>
      </p:sp>
      <p:sp>
        <p:nvSpPr>
          <p:cNvPr id="9" name="Marcador de posición de imagen 8">
            <a:extLst>
              <a:ext uri="{FF2B5EF4-FFF2-40B4-BE49-F238E27FC236}">
                <a16:creationId xmlns:a16="http://schemas.microsoft.com/office/drawing/2014/main" id="{37A5DB37-3750-510E-8CAA-D76AFD5CC5D8}"/>
              </a:ext>
            </a:extLst>
          </p:cNvPr>
          <p:cNvSpPr>
            <a:spLocks noGrp="1"/>
          </p:cNvSpPr>
          <p:nvPr>
            <p:ph type="pic" sz="quarter" idx="10"/>
          </p:nvPr>
        </p:nvSpPr>
        <p:spPr>
          <a:xfrm>
            <a:off x="0" y="0"/>
            <a:ext cx="6108192" cy="6858000"/>
          </a:xfrm>
          <a:solidFill>
            <a:schemeClr val="bg1">
              <a:lumMod val="95000"/>
            </a:schemeClr>
          </a:solidFill>
        </p:spPr>
        <p:txBody>
          <a:bodyPr rtlCol="0" anchor="ctr"/>
          <a:lstStyle>
            <a:lvl1pPr marL="0" indent="0" algn="ctr">
              <a:buNone/>
              <a:defRPr/>
            </a:lvl1pPr>
          </a:lstStyle>
          <a:p>
            <a:pPr rtl="0"/>
            <a:r>
              <a:rPr lang="es-ES"/>
              <a:t>Haga clic en el icono para agregar una imagen</a:t>
            </a:r>
            <a:endParaRPr lang="en-US" dirty="0"/>
          </a:p>
        </p:txBody>
      </p:sp>
      <p:sp>
        <p:nvSpPr>
          <p:cNvPr id="5" name="Marcador de posición de contenido 5">
            <a:extLst>
              <a:ext uri="{FF2B5EF4-FFF2-40B4-BE49-F238E27FC236}">
                <a16:creationId xmlns:a16="http://schemas.microsoft.com/office/drawing/2014/main" id="{71B91E2B-214A-27EB-DD9A-E9FF3D8BFBD7}"/>
              </a:ext>
            </a:extLst>
          </p:cNvPr>
          <p:cNvSpPr>
            <a:spLocks noGrp="1"/>
          </p:cNvSpPr>
          <p:nvPr>
            <p:ph sz="quarter" idx="14"/>
          </p:nvPr>
        </p:nvSpPr>
        <p:spPr>
          <a:xfrm>
            <a:off x="6812280" y="3529584"/>
            <a:ext cx="4663440" cy="2350008"/>
          </a:xfrm>
        </p:spPr>
        <p:txBody>
          <a:bodyPr rtlCol="0"/>
          <a:lstStyle>
            <a:lvl1pPr marL="285750" indent="-285750">
              <a:lnSpc>
                <a:spcPct val="90000"/>
              </a:lnSpc>
              <a:spcBef>
                <a:spcPts val="1000"/>
              </a:spcBef>
              <a:spcAft>
                <a:spcPts val="0"/>
              </a:spcAft>
              <a:buFont typeface="Arial" panose="020B0604020202020204" pitchFamily="34" charset="0"/>
              <a:buChar cha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sp>
        <p:nvSpPr>
          <p:cNvPr id="2" name="Marcador de posición de pie de página 1">
            <a:extLst>
              <a:ext uri="{FF2B5EF4-FFF2-40B4-BE49-F238E27FC236}">
                <a16:creationId xmlns:a16="http://schemas.microsoft.com/office/drawing/2014/main" id="{CD0CFB59-AAC5-2429-8ABD-5C7810D2FE83}"/>
              </a:ext>
            </a:extLst>
          </p:cNvPr>
          <p:cNvSpPr>
            <a:spLocks noGrp="1"/>
          </p:cNvSpPr>
          <p:nvPr>
            <p:ph type="ftr" sz="quarter" idx="11"/>
          </p:nvPr>
        </p:nvSpPr>
        <p:spPr>
          <a:xfrm>
            <a:off x="6812280" y="6254496"/>
            <a:ext cx="4114800" cy="365125"/>
          </a:xfrm>
          <a:prstGeom prst="rect">
            <a:avLst/>
          </a:prstGeom>
        </p:spPr>
        <p:txBody>
          <a:bodyPr rtlCol="0"/>
          <a:lstStyle>
            <a:lvl1pPr>
              <a:defRPr>
                <a:solidFill>
                  <a:schemeClr val="bg1">
                    <a:alpha val="78000"/>
                  </a:schemeClr>
                </a:solidFill>
              </a:defRPr>
            </a:lvl1pPr>
          </a:lstStyle>
          <a:p>
            <a:pPr rtl="0"/>
            <a:endParaRPr lang="en-US" dirty="0"/>
          </a:p>
        </p:txBody>
      </p:sp>
      <p:sp>
        <p:nvSpPr>
          <p:cNvPr id="6" name="Marcador de posición de número de diapositiva 5">
            <a:extLst>
              <a:ext uri="{FF2B5EF4-FFF2-40B4-BE49-F238E27FC236}">
                <a16:creationId xmlns:a16="http://schemas.microsoft.com/office/drawing/2014/main" id="{A4BBF308-C3AC-92A2-F532-FF8180F43036}"/>
              </a:ext>
            </a:extLst>
          </p:cNvPr>
          <p:cNvSpPr>
            <a:spLocks noGrp="1"/>
          </p:cNvSpPr>
          <p:nvPr>
            <p:ph type="sldNum" sz="quarter" idx="12"/>
          </p:nvPr>
        </p:nvSpPr>
        <p:spPr/>
        <p:txBody>
          <a:bodyPr rtlCol="0"/>
          <a:lstStyle>
            <a:lvl1pPr>
              <a:defRPr>
                <a:solidFill>
                  <a:schemeClr val="bg1">
                    <a:alpha val="78000"/>
                  </a:schemeClr>
                </a:solidFill>
              </a:defRPr>
            </a:lvl1pPr>
          </a:lstStyle>
          <a:p>
            <a:pPr rtl="0"/>
            <a:fld id="{8058A7CE-F400-7B46-9E16-10D36E8C32FD}" type="slidenum">
              <a:rPr lang="en-US" smtClean="0"/>
              <a:pPr rtl="0"/>
              <a:t>‹Nº›</a:t>
            </a:fld>
            <a:endParaRPr lang="en-US" dirty="0"/>
          </a:p>
        </p:txBody>
      </p:sp>
    </p:spTree>
    <p:extLst>
      <p:ext uri="{BB962C8B-B14F-4D97-AF65-F5344CB8AC3E}">
        <p14:creationId xmlns:p14="http://schemas.microsoft.com/office/powerpoint/2010/main" val="3565274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1097280"/>
            <a:ext cx="10515600" cy="1645920"/>
          </a:xfrm>
          <a:prstGeom prst="rect">
            <a:avLst/>
          </a:prstGeom>
        </p:spPr>
        <p:txBody>
          <a:bodyPr rtlCol="0" anchor="b">
            <a:normAutofit/>
          </a:bodyPr>
          <a:lstStyle>
            <a:lvl1pPr>
              <a:defRPr sz="3200" b="1">
                <a:solidFill>
                  <a:schemeClr val="bg1"/>
                </a:solidFill>
                <a:latin typeface="+mj-lt"/>
              </a:defRPr>
            </a:lvl1pPr>
          </a:lstStyle>
          <a:p>
            <a:pPr rtl="0"/>
            <a:r>
              <a:rPr lang="es"/>
              <a:t>haga clic para modificar el estilo del título del patrón</a:t>
            </a:r>
          </a:p>
        </p:txBody>
      </p:sp>
      <p:sp>
        <p:nvSpPr>
          <p:cNvPr id="4" name="Marcador de posición de imagen 3">
            <a:extLst>
              <a:ext uri="{FF2B5EF4-FFF2-40B4-BE49-F238E27FC236}">
                <a16:creationId xmlns:a16="http://schemas.microsoft.com/office/drawing/2014/main" id="{A1BAF3EC-96ED-627A-D8DF-71B5521F8C59}"/>
              </a:ext>
            </a:extLst>
          </p:cNvPr>
          <p:cNvSpPr>
            <a:spLocks noGrp="1"/>
          </p:cNvSpPr>
          <p:nvPr>
            <p:ph type="pic" sz="quarter" idx="12"/>
          </p:nvPr>
        </p:nvSpPr>
        <p:spPr>
          <a:xfrm>
            <a:off x="0" y="-23150"/>
            <a:ext cx="12192000" cy="667512"/>
          </a:xfrm>
          <a:solidFill>
            <a:schemeClr val="accent1">
              <a:lumMod val="75000"/>
            </a:schemeClr>
          </a:solidFill>
        </p:spPr>
        <p:txBody>
          <a:bodyPr rtlCol="0"/>
          <a:lstStyle>
            <a:lvl1pPr marL="0" indent="0" algn="l">
              <a:buNone/>
              <a:defRPr sz="2000">
                <a:solidFill>
                  <a:schemeClr val="bg1"/>
                </a:solidFill>
              </a:defRPr>
            </a:lvl1pPr>
          </a:lstStyle>
          <a:p>
            <a:pPr rtl="0"/>
            <a:r>
              <a:rPr lang="es-ES"/>
              <a:t>Haga clic en el icono para agregar una imagen</a:t>
            </a:r>
            <a:endParaRPr lang="en-US" dirty="0"/>
          </a:p>
        </p:txBody>
      </p:sp>
      <p:sp>
        <p:nvSpPr>
          <p:cNvPr id="19" name="Marcador de contenido 2">
            <a:extLst>
              <a:ext uri="{FF2B5EF4-FFF2-40B4-BE49-F238E27FC236}">
                <a16:creationId xmlns:a16="http://schemas.microsoft.com/office/drawing/2014/main" id="{EDED7F42-DE45-0982-D0EE-36467303760D}"/>
              </a:ext>
            </a:extLst>
          </p:cNvPr>
          <p:cNvSpPr>
            <a:spLocks noGrp="1"/>
          </p:cNvSpPr>
          <p:nvPr>
            <p:ph idx="1"/>
          </p:nvPr>
        </p:nvSpPr>
        <p:spPr>
          <a:xfrm>
            <a:off x="822960" y="3529584"/>
            <a:ext cx="4937760" cy="2103120"/>
          </a:xfrm>
        </p:spPr>
        <p:txBody>
          <a:bodyPr rtlCol="0"/>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sp>
        <p:nvSpPr>
          <p:cNvPr id="17" name="Marcador de contenido 5">
            <a:extLst>
              <a:ext uri="{FF2B5EF4-FFF2-40B4-BE49-F238E27FC236}">
                <a16:creationId xmlns:a16="http://schemas.microsoft.com/office/drawing/2014/main" id="{6B366AA0-2DAB-8B01-E9CA-4EFD01184AB1}"/>
              </a:ext>
            </a:extLst>
          </p:cNvPr>
          <p:cNvSpPr>
            <a:spLocks noGrp="1"/>
          </p:cNvSpPr>
          <p:nvPr>
            <p:ph sz="quarter" idx="14"/>
          </p:nvPr>
        </p:nvSpPr>
        <p:spPr>
          <a:xfrm>
            <a:off x="6400800" y="3529584"/>
            <a:ext cx="4937760" cy="2103120"/>
          </a:xfrm>
        </p:spPr>
        <p:txBody>
          <a:bodyPr rtlCol="0"/>
          <a:lstStyle>
            <a:lvl1pPr marL="0" indent="0">
              <a:lnSpc>
                <a:spcPct val="90000"/>
              </a:lnSpc>
              <a:spcBef>
                <a:spcPts val="1000"/>
              </a:spcBef>
              <a:spcAft>
                <a:spcPts val="0"/>
              </a:spcAft>
              <a:buFont typeface="Arial" panose="020B0604020202020204" pitchFamily="34" charse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sp>
        <p:nvSpPr>
          <p:cNvPr id="2" name="Marcador de posición de pie de página 1">
            <a:extLst>
              <a:ext uri="{FF2B5EF4-FFF2-40B4-BE49-F238E27FC236}">
                <a16:creationId xmlns:a16="http://schemas.microsoft.com/office/drawing/2014/main" id="{EC3AD13A-778C-0B94-E890-F60B86ABB584}"/>
              </a:ext>
            </a:extLst>
          </p:cNvPr>
          <p:cNvSpPr>
            <a:spLocks noGrp="1"/>
          </p:cNvSpPr>
          <p:nvPr>
            <p:ph type="ftr" sz="quarter" idx="29"/>
          </p:nvPr>
        </p:nvSpPr>
        <p:spPr>
          <a:xfrm>
            <a:off x="173736" y="6254496"/>
            <a:ext cx="4114800" cy="365125"/>
          </a:xfrm>
          <a:prstGeom prst="rect">
            <a:avLst/>
          </a:prstGeom>
        </p:spPr>
        <p:txBody>
          <a:bodyPr rtlCol="0"/>
          <a:lstStyle>
            <a:lvl1pPr>
              <a:defRPr>
                <a:solidFill>
                  <a:schemeClr val="bg1"/>
                </a:solidFill>
              </a:defRPr>
            </a:lvl1pPr>
          </a:lstStyle>
          <a:p>
            <a:pPr rtl="0"/>
            <a:endParaRPr lang="en-US" dirty="0"/>
          </a:p>
        </p:txBody>
      </p:sp>
      <p:sp>
        <p:nvSpPr>
          <p:cNvPr id="3" name="Marcador de posición de número de diapositiva 2">
            <a:extLst>
              <a:ext uri="{FF2B5EF4-FFF2-40B4-BE49-F238E27FC236}">
                <a16:creationId xmlns:a16="http://schemas.microsoft.com/office/drawing/2014/main" id="{2434822A-F2F6-6134-01C8-6CB9A884CDD6}"/>
              </a:ext>
            </a:extLst>
          </p:cNvPr>
          <p:cNvSpPr>
            <a:spLocks noGrp="1"/>
          </p:cNvSpPr>
          <p:nvPr>
            <p:ph type="sldNum" sz="quarter" idx="30"/>
          </p:nvPr>
        </p:nvSpPr>
        <p:spPr/>
        <p:txBody>
          <a:bodyPr rtlCol="0"/>
          <a:lstStyle>
            <a:lvl1pPr>
              <a:defRPr>
                <a:solidFill>
                  <a:schemeClr val="bg1"/>
                </a:solidFill>
              </a:defRPr>
            </a:lvl1pPr>
          </a:lstStyle>
          <a:p>
            <a:pPr rtl="0"/>
            <a:fld id="{8058A7CE-F400-7B46-9E16-10D36E8C32FD}" type="slidenum">
              <a:rPr lang="en-US" smtClean="0"/>
              <a:pPr rtl="0"/>
              <a:t>‹Nº›</a:t>
            </a:fld>
            <a:endParaRPr lang="en-US" dirty="0"/>
          </a:p>
        </p:txBody>
      </p:sp>
    </p:spTree>
    <p:extLst>
      <p:ext uri="{BB962C8B-B14F-4D97-AF65-F5344CB8AC3E}">
        <p14:creationId xmlns:p14="http://schemas.microsoft.com/office/powerpoint/2010/main" val="4136719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ación 2">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1097280"/>
            <a:ext cx="10424160" cy="1645920"/>
          </a:xfrm>
          <a:prstGeom prst="rect">
            <a:avLst/>
          </a:prstGeom>
        </p:spPr>
        <p:txBody>
          <a:bodyPr rtlCol="0" anchor="b">
            <a:normAutofit/>
          </a:bodyPr>
          <a:lstStyle>
            <a:lvl1pPr>
              <a:defRPr sz="3200" b="1">
                <a:solidFill>
                  <a:schemeClr val="bg1"/>
                </a:solidFill>
                <a:latin typeface="+mj-lt"/>
              </a:defRPr>
            </a:lvl1pPr>
          </a:lstStyle>
          <a:p>
            <a:pPr rtl="0"/>
            <a:r>
              <a:rPr lang="es"/>
              <a:t>haga clic para modificar el estilo del título del patrón</a:t>
            </a:r>
          </a:p>
        </p:txBody>
      </p:sp>
      <p:sp>
        <p:nvSpPr>
          <p:cNvPr id="4" name="Marcador de posición de imagen 3">
            <a:extLst>
              <a:ext uri="{FF2B5EF4-FFF2-40B4-BE49-F238E27FC236}">
                <a16:creationId xmlns:a16="http://schemas.microsoft.com/office/drawing/2014/main" id="{A1BAF3EC-96ED-627A-D8DF-71B5521F8C59}"/>
              </a:ext>
            </a:extLst>
          </p:cNvPr>
          <p:cNvSpPr>
            <a:spLocks noGrp="1"/>
          </p:cNvSpPr>
          <p:nvPr>
            <p:ph type="pic" sz="quarter" idx="12"/>
          </p:nvPr>
        </p:nvSpPr>
        <p:spPr>
          <a:xfrm>
            <a:off x="0" y="0"/>
            <a:ext cx="12192000" cy="658368"/>
          </a:xfrm>
          <a:solidFill>
            <a:schemeClr val="accent2">
              <a:lumMod val="20000"/>
              <a:lumOff val="80000"/>
            </a:schemeClr>
          </a:solidFill>
        </p:spPr>
        <p:txBody>
          <a:bodyPr rtlCol="0"/>
          <a:lstStyle>
            <a:lvl1pPr marL="0" indent="0" algn="l">
              <a:buNone/>
              <a:defRPr sz="1800"/>
            </a:lvl1pPr>
          </a:lstStyle>
          <a:p>
            <a:pPr rtl="0"/>
            <a:r>
              <a:rPr lang="es-ES"/>
              <a:t>Haga clic en el icono para agregar una imagen</a:t>
            </a:r>
            <a:endParaRPr lang="en-US" dirty="0"/>
          </a:p>
        </p:txBody>
      </p:sp>
      <p:sp>
        <p:nvSpPr>
          <p:cNvPr id="8" name="Marcador de contenido 2">
            <a:extLst>
              <a:ext uri="{FF2B5EF4-FFF2-40B4-BE49-F238E27FC236}">
                <a16:creationId xmlns:a16="http://schemas.microsoft.com/office/drawing/2014/main" id="{9ADC6F7A-27D8-EC45-FC60-C8858243DDB0}"/>
              </a:ext>
            </a:extLst>
          </p:cNvPr>
          <p:cNvSpPr>
            <a:spLocks noGrp="1"/>
          </p:cNvSpPr>
          <p:nvPr>
            <p:ph idx="1"/>
          </p:nvPr>
        </p:nvSpPr>
        <p:spPr>
          <a:xfrm>
            <a:off x="822960" y="3529584"/>
            <a:ext cx="3200400" cy="2286000"/>
          </a:xfrm>
        </p:spPr>
        <p:txBody>
          <a:bodyPr rtlCol="0"/>
          <a:lstStyle>
            <a:lvl1pPr marL="285750" indent="-285750">
              <a:buFont typeface="Arial" panose="020B0604020202020204" pitchFamily="34" charset="0"/>
              <a:buChar cha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sp>
        <p:nvSpPr>
          <p:cNvPr id="5" name="Marcador de contenido 5">
            <a:extLst>
              <a:ext uri="{FF2B5EF4-FFF2-40B4-BE49-F238E27FC236}">
                <a16:creationId xmlns:a16="http://schemas.microsoft.com/office/drawing/2014/main" id="{2EA7E2BE-086F-5B51-B0E9-BDC91DF14B7B}"/>
              </a:ext>
            </a:extLst>
          </p:cNvPr>
          <p:cNvSpPr>
            <a:spLocks noGrp="1"/>
          </p:cNvSpPr>
          <p:nvPr>
            <p:ph sz="quarter" idx="15"/>
          </p:nvPr>
        </p:nvSpPr>
        <p:spPr>
          <a:xfrm>
            <a:off x="4261104" y="3529584"/>
            <a:ext cx="6986016" cy="2231136"/>
          </a:xfrm>
        </p:spPr>
        <p:txBody>
          <a:bodyPr rtlCol="0"/>
          <a:lstStyle>
            <a:lvl1pPr marL="0" indent="0">
              <a:lnSpc>
                <a:spcPct val="90000"/>
              </a:lnSpc>
              <a:spcBef>
                <a:spcPts val="1000"/>
              </a:spcBef>
              <a:spcAft>
                <a:spcPts val="0"/>
              </a:spcAft>
              <a:buFont typeface="Arial" panose="020B0604020202020204" pitchFamily="34" charse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sp>
        <p:nvSpPr>
          <p:cNvPr id="2" name="Marcador de posición de pie de página 1">
            <a:extLst>
              <a:ext uri="{FF2B5EF4-FFF2-40B4-BE49-F238E27FC236}">
                <a16:creationId xmlns:a16="http://schemas.microsoft.com/office/drawing/2014/main" id="{5C83E49A-BDF1-7E34-30FE-A4A45160F7AB}"/>
              </a:ext>
            </a:extLst>
          </p:cNvPr>
          <p:cNvSpPr>
            <a:spLocks noGrp="1"/>
          </p:cNvSpPr>
          <p:nvPr>
            <p:ph type="ftr" sz="quarter" idx="13"/>
          </p:nvPr>
        </p:nvSpPr>
        <p:spPr>
          <a:xfrm>
            <a:off x="173736" y="6254496"/>
            <a:ext cx="4114800" cy="365125"/>
          </a:xfrm>
          <a:prstGeom prst="rect">
            <a:avLst/>
          </a:prstGeom>
        </p:spPr>
        <p:txBody>
          <a:bodyPr rtlCol="0"/>
          <a:lstStyle>
            <a:lvl1pPr>
              <a:defRPr>
                <a:solidFill>
                  <a:schemeClr val="bg1">
                    <a:alpha val="78000"/>
                  </a:schemeClr>
                </a:solidFill>
              </a:defRPr>
            </a:lvl1pPr>
          </a:lstStyle>
          <a:p>
            <a:pPr rtl="0"/>
            <a:endParaRPr lang="en-US" dirty="0"/>
          </a:p>
        </p:txBody>
      </p:sp>
      <p:sp>
        <p:nvSpPr>
          <p:cNvPr id="6" name="Marcador de número de diapositiva 5">
            <a:extLst>
              <a:ext uri="{FF2B5EF4-FFF2-40B4-BE49-F238E27FC236}">
                <a16:creationId xmlns:a16="http://schemas.microsoft.com/office/drawing/2014/main" id="{CE10355B-1B69-AD49-6AB0-3D194609B2F5}"/>
              </a:ext>
            </a:extLst>
          </p:cNvPr>
          <p:cNvSpPr>
            <a:spLocks noGrp="1"/>
          </p:cNvSpPr>
          <p:nvPr>
            <p:ph type="sldNum" sz="quarter" idx="14"/>
          </p:nvPr>
        </p:nvSpPr>
        <p:spPr/>
        <p:txBody>
          <a:bodyPr rtlCol="0"/>
          <a:lstStyle>
            <a:lvl1pPr>
              <a:defRPr>
                <a:solidFill>
                  <a:schemeClr val="bg1">
                    <a:alpha val="78000"/>
                  </a:schemeClr>
                </a:solidFill>
              </a:defRPr>
            </a:lvl1pPr>
          </a:lstStyle>
          <a:p>
            <a:pPr rtl="0"/>
            <a:fld id="{8058A7CE-F400-7B46-9E16-10D36E8C32FD}" type="slidenum">
              <a:rPr lang="en-US" smtClean="0"/>
              <a:pPr rtl="0"/>
              <a:t>‹Nº›</a:t>
            </a:fld>
            <a:endParaRPr lang="en-US" dirty="0"/>
          </a:p>
        </p:txBody>
      </p:sp>
    </p:spTree>
    <p:extLst>
      <p:ext uri="{BB962C8B-B14F-4D97-AF65-F5344CB8AC3E}">
        <p14:creationId xmlns:p14="http://schemas.microsoft.com/office/powerpoint/2010/main" val="4189783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851F663A-C2C8-12B2-AE7C-318452D5FE6F}"/>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6" name="Marcador de número de diapositiva 5">
            <a:extLst>
              <a:ext uri="{FF2B5EF4-FFF2-40B4-BE49-F238E27FC236}">
                <a16:creationId xmlns:a16="http://schemas.microsoft.com/office/drawing/2014/main" id="{0AFBFC1D-3B9C-EFD1-A014-1F648ADDBD70}"/>
              </a:ext>
            </a:extLst>
          </p:cNvPr>
          <p:cNvSpPr>
            <a:spLocks noGrp="1"/>
          </p:cNvSpPr>
          <p:nvPr>
            <p:ph type="sldNum" sz="quarter" idx="4"/>
          </p:nvPr>
        </p:nvSpPr>
        <p:spPr>
          <a:xfrm>
            <a:off x="11347704" y="6181344"/>
            <a:ext cx="670560" cy="676656"/>
          </a:xfrm>
          <a:prstGeom prst="rect">
            <a:avLst/>
          </a:prstGeom>
        </p:spPr>
        <p:txBody>
          <a:bodyPr vert="horz" lIns="91440" tIns="45720" rIns="91440" bIns="45720" rtlCol="0" anchor="ctr">
            <a:noAutofit/>
          </a:bodyPr>
          <a:lstStyle>
            <a:lvl1pPr algn="ctr">
              <a:defRPr sz="1200" b="0">
                <a:solidFill>
                  <a:schemeClr val="tx1">
                    <a:alpha val="78000"/>
                  </a:schemeClr>
                </a:solidFill>
              </a:defRPr>
            </a:lvl1pPr>
          </a:lstStyle>
          <a:p>
            <a:pPr rtl="0"/>
            <a:fld id="{8058A7CE-F400-7B46-9E16-10D36E8C32FD}" type="slidenum">
              <a:rPr lang="en-US" smtClean="0"/>
              <a:pPr rtl="0"/>
              <a:t>‹Nº›</a:t>
            </a:fld>
            <a:endParaRPr lang="en-US" dirty="0"/>
          </a:p>
        </p:txBody>
      </p:sp>
      <p:sp>
        <p:nvSpPr>
          <p:cNvPr id="4" name="Marcador de posición de título 3">
            <a:extLst>
              <a:ext uri="{FF2B5EF4-FFF2-40B4-BE49-F238E27FC236}">
                <a16:creationId xmlns:a16="http://schemas.microsoft.com/office/drawing/2014/main" id="{B6EF3F5B-2BD7-A240-5E66-C3D2B092B8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s"/>
              <a:t>Haga clic para modificar el estilo de título del patrón</a:t>
            </a:r>
          </a:p>
        </p:txBody>
      </p:sp>
      <p:sp>
        <p:nvSpPr>
          <p:cNvPr id="2" name="Marcador de posición de pie de página 1">
            <a:extLst>
              <a:ext uri="{FF2B5EF4-FFF2-40B4-BE49-F238E27FC236}">
                <a16:creationId xmlns:a16="http://schemas.microsoft.com/office/drawing/2014/main" id="{6F9A4BCD-3A82-7BB7-3BDC-2B533BA405AF}"/>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endParaRPr lang="en-US" dirty="0"/>
          </a:p>
        </p:txBody>
      </p:sp>
    </p:spTree>
    <p:extLst>
      <p:ext uri="{BB962C8B-B14F-4D97-AF65-F5344CB8AC3E}">
        <p14:creationId xmlns:p14="http://schemas.microsoft.com/office/powerpoint/2010/main" val="8751090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3" r:id="rId4"/>
    <p:sldLayoutId id="2147483669" r:id="rId5"/>
    <p:sldLayoutId id="2147483666" r:id="rId6"/>
    <p:sldLayoutId id="2147483661" r:id="rId7"/>
    <p:sldLayoutId id="2147483667" r:id="rId8"/>
    <p:sldLayoutId id="2147483670" r:id="rId9"/>
    <p:sldLayoutId id="2147483663" r:id="rId10"/>
    <p:sldLayoutId id="2147483671" r:id="rId11"/>
    <p:sldLayoutId id="2147483672" r:id="rId12"/>
    <p:sldLayoutId id="2147483664" r:id="rId13"/>
    <p:sldLayoutId id="2147483673" r:id="rId14"/>
  </p:sldLayoutIdLst>
  <p:hf sldNum="0"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83464" indent="-283464"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566928" indent="-283464"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859536" indent="-283464"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152144" indent="-283464"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1444752" indent="-283464"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4416"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www.significados.com/infografia/" TargetMode="External"/><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5.jpeg"/><Relationship Id="rId5" Type="http://schemas.openxmlformats.org/officeDocument/2006/relationships/image" Target="../media/image6.png"/><Relationship Id="rId10" Type="http://schemas.openxmlformats.org/officeDocument/2006/relationships/image" Target="../media/image24.jpeg"/><Relationship Id="rId4" Type="http://schemas.openxmlformats.org/officeDocument/2006/relationships/image" Target="../media/image3.png"/><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2.png"/><Relationship Id="rId7" Type="http://schemas.openxmlformats.org/officeDocument/2006/relationships/diagramData" Target="../diagrams/data3.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diagramDrawing" Target="../diagrams/drawing3.xml"/><Relationship Id="rId5" Type="http://schemas.openxmlformats.org/officeDocument/2006/relationships/image" Target="../media/image6.png"/><Relationship Id="rId10" Type="http://schemas.openxmlformats.org/officeDocument/2006/relationships/diagramColors" Target="../diagrams/colors3.xml"/><Relationship Id="rId4" Type="http://schemas.openxmlformats.org/officeDocument/2006/relationships/image" Target="../media/image3.png"/><Relationship Id="rId9"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image" Target="../media/image2.png"/><Relationship Id="rId7" Type="http://schemas.openxmlformats.org/officeDocument/2006/relationships/diagramData" Target="../diagrams/data4.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diagramDrawing" Target="../diagrams/drawing4.xml"/><Relationship Id="rId5" Type="http://schemas.openxmlformats.org/officeDocument/2006/relationships/image" Target="../media/image6.png"/><Relationship Id="rId10" Type="http://schemas.openxmlformats.org/officeDocument/2006/relationships/diagramColors" Target="../diagrams/colors4.xml"/><Relationship Id="rId4" Type="http://schemas.openxmlformats.org/officeDocument/2006/relationships/image" Target="../media/image3.png"/><Relationship Id="rId9"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2.png"/><Relationship Id="rId7" Type="http://schemas.openxmlformats.org/officeDocument/2006/relationships/diagramData" Target="../diagrams/data5.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diagramDrawing" Target="../diagrams/drawing5.xml"/><Relationship Id="rId5" Type="http://schemas.openxmlformats.org/officeDocument/2006/relationships/image" Target="../media/image6.png"/><Relationship Id="rId10" Type="http://schemas.openxmlformats.org/officeDocument/2006/relationships/diagramColors" Target="../diagrams/colors5.xml"/><Relationship Id="rId4" Type="http://schemas.openxmlformats.org/officeDocument/2006/relationships/image" Target="../media/image3.png"/><Relationship Id="rId9"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2.png"/><Relationship Id="rId7" Type="http://schemas.openxmlformats.org/officeDocument/2006/relationships/diagramData" Target="../diagrams/data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diagramDrawing" Target="../diagrams/drawing1.xml"/><Relationship Id="rId5" Type="http://schemas.openxmlformats.org/officeDocument/2006/relationships/image" Target="../media/image6.png"/><Relationship Id="rId10" Type="http://schemas.openxmlformats.org/officeDocument/2006/relationships/diagramColors" Target="../diagrams/colors1.xml"/><Relationship Id="rId4" Type="http://schemas.openxmlformats.org/officeDocument/2006/relationships/image" Target="../media/image3.png"/><Relationship Id="rId9"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hyperlink" Target="https://www.ihmc.us/" TargetMode="External"/><Relationship Id="rId3" Type="http://schemas.openxmlformats.org/officeDocument/2006/relationships/image" Target="../media/image2.png"/><Relationship Id="rId7" Type="http://schemas.openxmlformats.org/officeDocument/2006/relationships/hyperlink" Target="https://cmap.ihmc.us/cmaptools/cmaptools-download/" TargetMode="External"/><Relationship Id="rId12"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hyperlink" Target="https://www.ihmc.us/research/modeling-sharing-simulation/" TargetMode="External"/><Relationship Id="rId5" Type="http://schemas.openxmlformats.org/officeDocument/2006/relationships/image" Target="../media/image6.png"/><Relationship Id="rId10" Type="http://schemas.openxmlformats.org/officeDocument/2006/relationships/hyperlink" Target="https://cmc.ihmc.us/cmc-proceedings/" TargetMode="External"/><Relationship Id="rId4" Type="http://schemas.openxmlformats.org/officeDocument/2006/relationships/image" Target="../media/image3.png"/><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png"/><Relationship Id="rId7"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41.png"/><Relationship Id="rId5" Type="http://schemas.openxmlformats.org/officeDocument/2006/relationships/image" Target="../media/image6.png"/><Relationship Id="rId10" Type="http://schemas.openxmlformats.org/officeDocument/2006/relationships/image" Target="../media/image40.png"/><Relationship Id="rId4" Type="http://schemas.openxmlformats.org/officeDocument/2006/relationships/image" Target="../media/image3.png"/><Relationship Id="rId9" Type="http://schemas.openxmlformats.org/officeDocument/2006/relationships/hyperlink" Target="https://www.nationalgeographic.es/historia/2017/11/cual-era-el-rasgo-que-hacia-de-leonardo-da-vinci-un-genio"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hyperlink" Target="https://academia-cordoba.es/blog/como-hacer-buen-esquema/"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0.jpe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hyperlink" Target="https://theconversation.com/que-es-un-mapa-conceptual-y-como-puede-sustituir-a-un-examen-246345" TargetMode="Externa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image" Target="../media/image2.png"/><Relationship Id="rId7" Type="http://schemas.openxmlformats.org/officeDocument/2006/relationships/diagramData" Target="../diagrams/data6.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diagramDrawing" Target="../diagrams/drawing6.xml"/><Relationship Id="rId5" Type="http://schemas.openxmlformats.org/officeDocument/2006/relationships/image" Target="../media/image6.png"/><Relationship Id="rId10" Type="http://schemas.openxmlformats.org/officeDocument/2006/relationships/diagramColors" Target="../diagrams/colors6.xml"/><Relationship Id="rId4" Type="http://schemas.openxmlformats.org/officeDocument/2006/relationships/image" Target="../media/image3.png"/><Relationship Id="rId9" Type="http://schemas.openxmlformats.org/officeDocument/2006/relationships/diagramQuickStyle" Target="../diagrams/quickStyle6.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image" Target="../media/image2.png"/><Relationship Id="rId7" Type="http://schemas.openxmlformats.org/officeDocument/2006/relationships/hyperlink" Target="https://antoniballester.com/2021/02/24/los-mapas-conceptuales-y-el-aprendizaje/" TargetMode="External"/><Relationship Id="rId12" Type="http://schemas.microsoft.com/office/2007/relationships/diagramDrawing" Target="../diagrams/drawing7.xm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diagramColors" Target="../diagrams/colors7.xml"/><Relationship Id="rId5" Type="http://schemas.openxmlformats.org/officeDocument/2006/relationships/image" Target="../media/image6.png"/><Relationship Id="rId10" Type="http://schemas.openxmlformats.org/officeDocument/2006/relationships/diagramQuickStyle" Target="../diagrams/quickStyle7.xml"/><Relationship Id="rId4" Type="http://schemas.openxmlformats.org/officeDocument/2006/relationships/image" Target="../media/image3.png"/><Relationship Id="rId9"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png"/><Relationship Id="rId7" Type="http://schemas.openxmlformats.org/officeDocument/2006/relationships/hyperlink" Target="http://130.206.160.21/rid=1XFXYKQKL-295T1VY-1TKV/CMAP%20GLOBAL%20LOBO%20IB%C3%89RICO.cmap"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image" Target="../media/image2.png"/><Relationship Id="rId7" Type="http://schemas.openxmlformats.org/officeDocument/2006/relationships/diagramData" Target="../diagrams/data8.xm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diagramDrawing" Target="../diagrams/drawing8.xml"/><Relationship Id="rId5" Type="http://schemas.openxmlformats.org/officeDocument/2006/relationships/image" Target="../media/image6.png"/><Relationship Id="rId10" Type="http://schemas.openxmlformats.org/officeDocument/2006/relationships/diagramColors" Target="../diagrams/colors8.xml"/><Relationship Id="rId4" Type="http://schemas.openxmlformats.org/officeDocument/2006/relationships/image" Target="../media/image3.png"/><Relationship Id="rId9" Type="http://schemas.openxmlformats.org/officeDocument/2006/relationships/diagramQuickStyle" Target="../diagrams/quickStyle8.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researchgate.net/publication/321726768_Concept_Mapping_as_a_Tool_to_Develop_and_Measure_Students'_Understanding_in_Science"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hyperlink" Target="https://cuadrossinopticos.net/la-familia/"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png"/><Relationship Id="rId7" Type="http://schemas.openxmlformats.org/officeDocument/2006/relationships/hyperlink" Target="https://www.researchgate.net/publication/321726768_Concept_Mapping_as_a_Tool_to_Develop_and_Measure_Students'_Understanding_in_Science"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49.png"/></Relationships>
</file>

<file path=ppt/slides/_rels/slide4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png"/><Relationship Id="rId7"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hyperlink" Target="https://cmc.ihmc.us/cmc2006papers/cmc2006-p233.pdf" TargetMode="External"/><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hyperlink" Target="https://redined.educacion.gob.es/xmlui/bitstream/handle/11162/205926/Prats.pdf"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hyperlink" Target="https://redined.educacion.gob.es/xmlui/bitstream/handle/11162/205926/Prats.pdf"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png"/><Relationship Id="rId7" Type="http://schemas.openxmlformats.org/officeDocument/2006/relationships/hyperlink" Target="https://cedec.intef.es/situaciones-de-aprendizaje-edia-para-geografia-e-historia-en-1o-2o-y-3o-de-eso/"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png"/><Relationship Id="rId7" Type="http://schemas.openxmlformats.org/officeDocument/2006/relationships/hyperlink" Target="https://revistaseug.ugr.es/index.php/profesorado/article/view/8514/pdf"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hyperlink" Target="https://revistaseug.ugr.es/index.php/profesorado/article/view/8514" TargetMode="External"/><Relationship Id="rId4" Type="http://schemas.openxmlformats.org/officeDocument/2006/relationships/image" Target="../media/image3.png"/><Relationship Id="rId9"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image" Target="../media/image2.png"/><Relationship Id="rId7" Type="http://schemas.openxmlformats.org/officeDocument/2006/relationships/diagramData" Target="../diagrams/data9.xml"/><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diagramDrawing" Target="../diagrams/drawing9.xml"/><Relationship Id="rId5" Type="http://schemas.openxmlformats.org/officeDocument/2006/relationships/image" Target="../media/image6.png"/><Relationship Id="rId10" Type="http://schemas.openxmlformats.org/officeDocument/2006/relationships/diagramColors" Target="../diagrams/colors9.xml"/><Relationship Id="rId4" Type="http://schemas.openxmlformats.org/officeDocument/2006/relationships/image" Target="../media/image3.png"/><Relationship Id="rId9" Type="http://schemas.openxmlformats.org/officeDocument/2006/relationships/diagramQuickStyle" Target="../diagrams/quickStyle9.xml"/></Relationships>
</file>

<file path=ppt/slides/_rels/slide4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png"/><Relationship Id="rId7"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58.png"/></Relationships>
</file>

<file path=ppt/slides/_rels/slide4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png"/><Relationship Id="rId7"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png"/><Relationship Id="rId7" Type="http://schemas.openxmlformats.org/officeDocument/2006/relationships/hyperlink" Target="http://130.206.160.21/rid=1XH2Z6D00-VJ9NDW-10B/PROYECTO%20EISCI.cmap"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png"/><Relationship Id="rId7" Type="http://schemas.openxmlformats.org/officeDocument/2006/relationships/hyperlink" Target="http://130.206.160.21/rid=1SG8PH1P2-1P905KL-1ST/ACTIVITY%20WOMEN%20AND%20SCIENCE.cmap" TargetMode="External"/><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png"/><Relationship Id="rId7" Type="http://schemas.openxmlformats.org/officeDocument/2006/relationships/hyperlink" Target="http://130.206.160.21/rid=1RGHQYC06-Q39577-2NG/INTELIGENCIA%20ANIMAL.cmap" TargetMode="External"/><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2.png"/><Relationship Id="rId7" Type="http://schemas.openxmlformats.org/officeDocument/2006/relationships/diagramData" Target="../diagrams/data2.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diagramDrawing" Target="../diagrams/drawing2.xml"/><Relationship Id="rId5" Type="http://schemas.openxmlformats.org/officeDocument/2006/relationships/image" Target="../media/image6.png"/><Relationship Id="rId10" Type="http://schemas.openxmlformats.org/officeDocument/2006/relationships/diagramColors" Target="../diagrams/colors2.xml"/><Relationship Id="rId4" Type="http://schemas.openxmlformats.org/officeDocument/2006/relationships/image" Target="../media/image3.png"/><Relationship Id="rId9"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hyperlink" Target="https://www.algoreducation.com/es/blog/mapas-conceptuales-y-mapas-mentales-diferencias"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5B0A024-4E06-BC4D-6379-140FB0CA4607}"/>
              </a:ext>
            </a:extLst>
          </p:cNvPr>
          <p:cNvSpPr>
            <a:spLocks noGrp="1"/>
          </p:cNvSpPr>
          <p:nvPr>
            <p:ph type="ctrTitle"/>
          </p:nvPr>
        </p:nvSpPr>
        <p:spPr>
          <a:xfrm>
            <a:off x="741878" y="-22135"/>
            <a:ext cx="7806290" cy="2344123"/>
          </a:xfrm>
        </p:spPr>
        <p:txBody>
          <a:bodyPr rtlCol="0"/>
          <a:lstStyle/>
          <a:p>
            <a:pPr algn="ctr" rtl="0"/>
            <a:r>
              <a:rPr lang="es" sz="3200" dirty="0"/>
              <a:t>APLICACIÓN DEL APRENDIZAJE SIGNIFICATIVO EN EDUCACIÓN SUPERIOR</a:t>
            </a:r>
          </a:p>
        </p:txBody>
      </p:sp>
      <p:sp>
        <p:nvSpPr>
          <p:cNvPr id="4" name="Subtítulo 3">
            <a:extLst>
              <a:ext uri="{FF2B5EF4-FFF2-40B4-BE49-F238E27FC236}">
                <a16:creationId xmlns:a16="http://schemas.microsoft.com/office/drawing/2014/main" id="{839A915F-4535-0AC8-B3DC-DA14AB24B55B}"/>
              </a:ext>
            </a:extLst>
          </p:cNvPr>
          <p:cNvSpPr>
            <a:spLocks noGrp="1"/>
          </p:cNvSpPr>
          <p:nvPr>
            <p:ph type="subTitle" idx="1"/>
          </p:nvPr>
        </p:nvSpPr>
        <p:spPr>
          <a:xfrm>
            <a:off x="2109397" y="3038560"/>
            <a:ext cx="6391656" cy="2908426"/>
          </a:xfrm>
        </p:spPr>
        <p:txBody>
          <a:bodyPr rtlCol="0"/>
          <a:lstStyle/>
          <a:p>
            <a:pPr algn="ctr" rtl="0"/>
            <a:r>
              <a:rPr lang="es" sz="2000" b="1" dirty="0"/>
              <a:t>Maider Pérez de Villarreal Zufiaurre</a:t>
            </a:r>
          </a:p>
          <a:p>
            <a:pPr algn="ctr" rtl="0"/>
            <a:r>
              <a:rPr lang="es" sz="2000" dirty="0"/>
              <a:t>Profesora Contratada Doctora</a:t>
            </a:r>
          </a:p>
          <a:p>
            <a:pPr algn="ctr" rtl="0"/>
            <a:r>
              <a:rPr lang="es" sz="2000" dirty="0"/>
              <a:t>Didáctica de Ciencias Experimentales</a:t>
            </a:r>
          </a:p>
          <a:p>
            <a:pPr algn="ctr" rtl="0"/>
            <a:r>
              <a:rPr lang="es" sz="2000" dirty="0"/>
              <a:t>Departamento de Ciencias</a:t>
            </a:r>
          </a:p>
          <a:p>
            <a:pPr algn="ctr" rtl="0"/>
            <a:r>
              <a:rPr lang="es" sz="2000" b="1" dirty="0"/>
              <a:t>Universidad Pública de Navarra</a:t>
            </a:r>
          </a:p>
          <a:p>
            <a:pPr algn="ctr" rtl="0"/>
            <a:r>
              <a:rPr lang="es" sz="2000" dirty="0"/>
              <a:t>Tel: 948 16 92 46</a:t>
            </a:r>
          </a:p>
          <a:p>
            <a:pPr algn="ctr" rtl="0"/>
            <a:r>
              <a:rPr lang="es-ES" sz="2000" dirty="0"/>
              <a:t>E</a:t>
            </a:r>
            <a:r>
              <a:rPr lang="es" sz="2000" dirty="0"/>
              <a:t>mail: maider.perezdevillarreal@unavarra.es</a:t>
            </a:r>
          </a:p>
          <a:p>
            <a:pPr rtl="0"/>
            <a:endParaRPr lang="es" dirty="0"/>
          </a:p>
          <a:p>
            <a:pPr rtl="0"/>
            <a:endParaRPr lang="es" dirty="0"/>
          </a:p>
        </p:txBody>
      </p:sp>
      <p:pic>
        <p:nvPicPr>
          <p:cNvPr id="16" name="Marcador de posición de imagen 15" descr="Mariposa en un palo">
            <a:extLst>
              <a:ext uri="{FF2B5EF4-FFF2-40B4-BE49-F238E27FC236}">
                <a16:creationId xmlns:a16="http://schemas.microsoft.com/office/drawing/2014/main" id="{1FFACDF2-AF68-34D8-169A-35C6DD86987A}"/>
              </a:ext>
            </a:extLst>
          </p:cNvPr>
          <p:cNvPicPr>
            <a:picLocks noGrp="1" noChangeAspect="1"/>
          </p:cNvPicPr>
          <p:nvPr>
            <p:ph type="pic" sz="quarter" idx="11"/>
          </p:nvPr>
        </p:nvPicPr>
        <p:blipFill>
          <a:blip r:embed="rId3"/>
          <a:srcRect t="43" b="43"/>
          <a:stretch/>
        </p:blipFill>
        <p:spPr>
          <a:xfrm>
            <a:off x="8959258" y="1416469"/>
            <a:ext cx="3127967" cy="4964520"/>
          </a:xfrm>
        </p:spPr>
      </p:pic>
      <p:pic>
        <p:nvPicPr>
          <p:cNvPr id="7" name="Imagen 6" descr="TÍTULO DE LA PRESENTACIÓN DE MAIDER PÉREZ DE VILLARREAL">
            <a:extLst>
              <a:ext uri="{FF2B5EF4-FFF2-40B4-BE49-F238E27FC236}">
                <a16:creationId xmlns:a16="http://schemas.microsoft.com/office/drawing/2014/main" id="{21FB8182-620D-7F6F-58AE-901C96636AB5}"/>
              </a:ext>
            </a:extLst>
          </p:cNvPr>
          <p:cNvPicPr>
            <a:picLocks noChangeAspect="1"/>
          </p:cNvPicPr>
          <p:nvPr/>
        </p:nvPicPr>
        <p:blipFill>
          <a:blip r:embed="rId4"/>
          <a:srcRect r="42987"/>
          <a:stretch/>
        </p:blipFill>
        <p:spPr>
          <a:xfrm>
            <a:off x="9791700" y="5591955"/>
            <a:ext cx="2155508" cy="662856"/>
          </a:xfrm>
          <a:prstGeom prst="rect">
            <a:avLst/>
          </a:prstGeom>
        </p:spPr>
      </p:pic>
      <p:pic>
        <p:nvPicPr>
          <p:cNvPr id="8" name="Imagen 7">
            <a:extLst>
              <a:ext uri="{FF2B5EF4-FFF2-40B4-BE49-F238E27FC236}">
                <a16:creationId xmlns:a16="http://schemas.microsoft.com/office/drawing/2014/main" id="{EE337812-24CE-35EF-58E7-B52F7227170E}"/>
              </a:ext>
            </a:extLst>
          </p:cNvPr>
          <p:cNvPicPr>
            <a:picLocks noChangeAspect="1"/>
          </p:cNvPicPr>
          <p:nvPr/>
        </p:nvPicPr>
        <p:blipFill>
          <a:blip r:embed="rId5"/>
          <a:stretch>
            <a:fillRect/>
          </a:stretch>
        </p:blipFill>
        <p:spPr>
          <a:xfrm>
            <a:off x="9553575" y="62672"/>
            <a:ext cx="2563241" cy="1414201"/>
          </a:xfrm>
          <a:prstGeom prst="rect">
            <a:avLst/>
          </a:prstGeom>
        </p:spPr>
      </p:pic>
      <p:pic>
        <p:nvPicPr>
          <p:cNvPr id="20" name="Imagen 19">
            <a:extLst>
              <a:ext uri="{FF2B5EF4-FFF2-40B4-BE49-F238E27FC236}">
                <a16:creationId xmlns:a16="http://schemas.microsoft.com/office/drawing/2014/main" id="{B8AFBFAD-9F5F-2DAE-61B4-016E9E9CF14E}"/>
              </a:ext>
            </a:extLst>
          </p:cNvPr>
          <p:cNvPicPr>
            <a:picLocks noChangeAspect="1"/>
          </p:cNvPicPr>
          <p:nvPr/>
        </p:nvPicPr>
        <p:blipFill>
          <a:blip r:embed="rId6"/>
          <a:stretch>
            <a:fillRect/>
          </a:stretch>
        </p:blipFill>
        <p:spPr>
          <a:xfrm>
            <a:off x="8027660" y="1149926"/>
            <a:ext cx="1404991" cy="1404991"/>
          </a:xfrm>
          <a:prstGeom prst="rect">
            <a:avLst/>
          </a:prstGeom>
        </p:spPr>
      </p:pic>
      <p:sp>
        <p:nvSpPr>
          <p:cNvPr id="2" name="Rectangle 1">
            <a:extLst>
              <a:ext uri="{FF2B5EF4-FFF2-40B4-BE49-F238E27FC236}">
                <a16:creationId xmlns:a16="http://schemas.microsoft.com/office/drawing/2014/main" id="{643E6592-08A9-EF9B-0A7F-79EAE9EEB9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6" name="Imagen 5" descr="Una caricatura de una persona&#10;&#10;El contenido generado por IA puede ser incorrecto.">
            <a:extLst>
              <a:ext uri="{FF2B5EF4-FFF2-40B4-BE49-F238E27FC236}">
                <a16:creationId xmlns:a16="http://schemas.microsoft.com/office/drawing/2014/main" id="{6B16F313-D4C9-3E17-8D83-8EFC1AE8751D}"/>
              </a:ext>
            </a:extLst>
          </p:cNvPr>
          <p:cNvPicPr>
            <a:picLocks noChangeAspect="1"/>
          </p:cNvPicPr>
          <p:nvPr/>
        </p:nvPicPr>
        <p:blipFill>
          <a:blip r:embed="rId7">
            <a:alphaModFix amt="50000"/>
            <a:extLst>
              <a:ext uri="{BEBA8EAE-BF5A-486C-A8C5-ECC9F3942E4B}">
                <a14:imgProps xmlns:a14="http://schemas.microsoft.com/office/drawing/2010/main">
                  <a14:imgLayer r:embed="rId8">
                    <a14:imgEffect>
                      <a14:sharpenSoften amount="50000"/>
                    </a14:imgEffect>
                    <a14:imgEffect>
                      <a14:colorTemperature colorTemp="5300"/>
                    </a14:imgEffect>
                    <a14:imgEffect>
                      <a14:brightnessContrast bright="20000" contrast="-40000"/>
                    </a14:imgEffect>
                  </a14:imgLayer>
                </a14:imgProps>
              </a:ext>
            </a:extLst>
          </a:blip>
          <a:srcRect t="6874" b="17999"/>
          <a:stretch/>
        </p:blipFill>
        <p:spPr>
          <a:xfrm>
            <a:off x="590388" y="3131130"/>
            <a:ext cx="1926096" cy="2170542"/>
          </a:xfrm>
          <a:prstGeom prst="rect">
            <a:avLst/>
          </a:prstGeom>
          <a:ln>
            <a:solidFill>
              <a:schemeClr val="accent1"/>
            </a:solidFill>
          </a:ln>
        </p:spPr>
      </p:pic>
    </p:spTree>
    <p:extLst>
      <p:ext uri="{BB962C8B-B14F-4D97-AF65-F5344CB8AC3E}">
        <p14:creationId xmlns:p14="http://schemas.microsoft.com/office/powerpoint/2010/main" val="346739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path" presetSubtype="0" accel="50000" decel="50000" fill="hold" nodeType="clickEffect">
                                  <p:stCondLst>
                                    <p:cond delay="0"/>
                                  </p:stCondLst>
                                  <p:childTnLst>
                                    <p:animMotion origin="layout" path="M -0.26329 0.06065 C -0.25053 0.06875 -0.23568 0.07662 -0.22943 0.08657 C -0.22279 0.09768 -0.21967 0.11065 -0.21628 0.12361 C -0.21316 0.13657 -0.21628 0.14768 -0.21967 0.15972 C -0.22279 0.1706 -0.22774 0.18264 -0.23907 0.19259 C -0.24883 0.20254 -0.26498 0.21065 -0.28269 0.21666 C -0.29896 0.22268 -0.31836 0.22662 -0.33776 0.2287 C -0.35717 0.23055 -0.37683 0.23055 -0.39454 0.2287 C -0.41394 0.22662 -0.43178 0.22176 -0.44636 0.21365 C -0.46094 0.20671 -0.47383 0.19768 -0.48034 0.18657 C -0.48855 0.17662 -0.49167 0.16273 -0.49167 0.15162 C -0.49336 0.14074 -0.49167 0.12754 -0.48347 0.11666 C -0.47553 0.10671 -0.46094 0.09861 -0.44154 0.09467 C -0.42214 0.09166 -0.40248 0.0956 -0.38972 0.10254 C -0.37826 0.10972 -0.37032 0.1206 -0.36862 0.13356 C -0.36862 0.14676 -0.37032 0.15856 -0.37826 0.16875 C -0.38646 0.1787 -0.38477 0.18055 -0.41732 0.19375 C -0.44636 0.20764 -0.47553 0.2037 -0.49336 0.20463 C -0.51107 0.20463 -0.52566 0.20069 -0.54362 0.19676 C -0.56303 0.19166 -0.57917 0.18264 -0.59037 0.17453 C -0.60183 0.16666 -0.60664 0.15671 -0.61316 0.14074 C -0.61797 0.12453 -0.61797 0.11666 -0.61797 0.10463 C -0.61797 0.09259 -0.61797 0.08055 -0.61797 0.06875 " pathEditMode="relative" rAng="0" ptsTypes="AAAAAAAAAAAAAAAAAAAAAAA">
                                      <p:cBhvr>
                                        <p:cTn id="6" dur="2000" fill="hold"/>
                                        <p:tgtEl>
                                          <p:spTgt spid="20"/>
                                        </p:tgtEl>
                                        <p:attrNameLst>
                                          <p:attrName>ppt_x</p:attrName>
                                          <p:attrName>ppt_y</p:attrName>
                                        </p:attrNameLst>
                                      </p:cBhvr>
                                      <p:rCtr x="-15326" y="84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10D20-C1B7-ECC7-A750-551FAEE9D6D2}"/>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7B60E5E1-6196-C6FA-90B2-1515C6E884FD}"/>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DC17C48F-6797-0C14-0EE7-C78479946705}"/>
              </a:ext>
            </a:extLst>
          </p:cNvPr>
          <p:cNvPicPr>
            <a:picLocks noChangeAspect="1"/>
          </p:cNvPicPr>
          <p:nvPr/>
        </p:nvPicPr>
        <p:blipFill>
          <a:blip r:embed="rId4"/>
          <a:stretch>
            <a:fillRect/>
          </a:stretch>
        </p:blipFill>
        <p:spPr>
          <a:xfrm>
            <a:off x="9553576" y="62672"/>
            <a:ext cx="2563241" cy="1414201"/>
          </a:xfrm>
          <a:prstGeom prst="rect">
            <a:avLst/>
          </a:prstGeom>
        </p:spPr>
      </p:pic>
      <p:pic>
        <p:nvPicPr>
          <p:cNvPr id="10" name="Imagen 9">
            <a:extLst>
              <a:ext uri="{FF2B5EF4-FFF2-40B4-BE49-F238E27FC236}">
                <a16:creationId xmlns:a16="http://schemas.microsoft.com/office/drawing/2014/main" id="{2F502635-CE74-0B09-1712-A0CD66A05D13}"/>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79F3DC8A-6EBA-3277-7A9D-E8582646A0EC}"/>
              </a:ext>
            </a:extLst>
          </p:cNvPr>
          <p:cNvPicPr>
            <a:picLocks noChangeAspect="1"/>
          </p:cNvPicPr>
          <p:nvPr/>
        </p:nvPicPr>
        <p:blipFill>
          <a:blip r:embed="rId6"/>
          <a:stretch>
            <a:fillRect/>
          </a:stretch>
        </p:blipFill>
        <p:spPr>
          <a:xfrm>
            <a:off x="7175085" y="676023"/>
            <a:ext cx="2158171" cy="664522"/>
          </a:xfrm>
          <a:prstGeom prst="rect">
            <a:avLst/>
          </a:prstGeom>
        </p:spPr>
      </p:pic>
      <p:sp>
        <p:nvSpPr>
          <p:cNvPr id="9" name="Subtítulo 8">
            <a:extLst>
              <a:ext uri="{FF2B5EF4-FFF2-40B4-BE49-F238E27FC236}">
                <a16:creationId xmlns:a16="http://schemas.microsoft.com/office/drawing/2014/main" id="{B933608A-5928-7A94-C564-AB89007FCBB2}"/>
              </a:ext>
            </a:extLst>
          </p:cNvPr>
          <p:cNvSpPr>
            <a:spLocks noGrp="1"/>
          </p:cNvSpPr>
          <p:nvPr>
            <p:ph type="subTitle" idx="1"/>
          </p:nvPr>
        </p:nvSpPr>
        <p:spPr>
          <a:xfrm>
            <a:off x="134868" y="7741"/>
            <a:ext cx="9418707" cy="762031"/>
          </a:xfrm>
        </p:spPr>
        <p:txBody>
          <a:bodyPr/>
          <a:lstStyle/>
          <a:p>
            <a:r>
              <a:rPr lang="es-ES" b="1" dirty="0"/>
              <a:t>PONGÁMOSLO EN PRÁCTICA</a:t>
            </a:r>
          </a:p>
        </p:txBody>
      </p:sp>
      <p:pic>
        <p:nvPicPr>
          <p:cNvPr id="2" name="Imagen 1">
            <a:extLst>
              <a:ext uri="{FF2B5EF4-FFF2-40B4-BE49-F238E27FC236}">
                <a16:creationId xmlns:a16="http://schemas.microsoft.com/office/drawing/2014/main" id="{689E4F1E-8496-08B6-6368-5B6EC5C59E93}"/>
              </a:ext>
            </a:extLst>
          </p:cNvPr>
          <p:cNvPicPr>
            <a:picLocks noChangeAspect="1"/>
          </p:cNvPicPr>
          <p:nvPr/>
        </p:nvPicPr>
        <p:blipFill>
          <a:blip r:embed="rId7"/>
          <a:stretch>
            <a:fillRect/>
          </a:stretch>
        </p:blipFill>
        <p:spPr>
          <a:xfrm>
            <a:off x="134868" y="1553405"/>
            <a:ext cx="4762500" cy="2828925"/>
          </a:xfrm>
          <a:prstGeom prst="rect">
            <a:avLst/>
          </a:prstGeom>
        </p:spPr>
      </p:pic>
      <p:sp>
        <p:nvSpPr>
          <p:cNvPr id="3" name="CuadroTexto 2">
            <a:extLst>
              <a:ext uri="{FF2B5EF4-FFF2-40B4-BE49-F238E27FC236}">
                <a16:creationId xmlns:a16="http://schemas.microsoft.com/office/drawing/2014/main" id="{2DDC8322-8C69-4516-86DB-B77B49E51EE2}"/>
              </a:ext>
            </a:extLst>
          </p:cNvPr>
          <p:cNvSpPr txBox="1"/>
          <p:nvPr/>
        </p:nvSpPr>
        <p:spPr>
          <a:xfrm>
            <a:off x="5312091" y="1431555"/>
            <a:ext cx="1782688" cy="369332"/>
          </a:xfrm>
          <a:prstGeom prst="rect">
            <a:avLst/>
          </a:prstGeom>
          <a:solidFill>
            <a:srgbClr val="F1EAE0"/>
          </a:solidFill>
          <a:ln>
            <a:solidFill>
              <a:schemeClr val="tx1"/>
            </a:solidFill>
          </a:ln>
        </p:spPr>
        <p:txBody>
          <a:bodyPr wrap="square" rtlCol="0">
            <a:spAutoFit/>
          </a:bodyPr>
          <a:lstStyle/>
          <a:p>
            <a:r>
              <a:rPr lang="es-ES" b="1" dirty="0">
                <a:hlinkClick r:id="rId8"/>
              </a:rPr>
              <a:t>INFOGRÁFÍAS</a:t>
            </a:r>
            <a:endParaRPr lang="es-ES" b="1" dirty="0"/>
          </a:p>
        </p:txBody>
      </p:sp>
      <p:sp>
        <p:nvSpPr>
          <p:cNvPr id="4" name="CuadroTexto 3">
            <a:extLst>
              <a:ext uri="{FF2B5EF4-FFF2-40B4-BE49-F238E27FC236}">
                <a16:creationId xmlns:a16="http://schemas.microsoft.com/office/drawing/2014/main" id="{DAB72B06-AF63-BA71-DDDD-A878850EB3E7}"/>
              </a:ext>
            </a:extLst>
          </p:cNvPr>
          <p:cNvSpPr txBox="1"/>
          <p:nvPr/>
        </p:nvSpPr>
        <p:spPr>
          <a:xfrm>
            <a:off x="1944170" y="4477040"/>
            <a:ext cx="1782688" cy="369332"/>
          </a:xfrm>
          <a:prstGeom prst="rect">
            <a:avLst/>
          </a:prstGeom>
          <a:noFill/>
        </p:spPr>
        <p:txBody>
          <a:bodyPr wrap="square" rtlCol="0">
            <a:spAutoFit/>
          </a:bodyPr>
          <a:lstStyle/>
          <a:p>
            <a:r>
              <a:rPr lang="es-ES" b="1" dirty="0"/>
              <a:t>GRÁFICO</a:t>
            </a:r>
          </a:p>
        </p:txBody>
      </p:sp>
      <p:pic>
        <p:nvPicPr>
          <p:cNvPr id="2050" name="Picture 2" descr="infografía en formato tabla sobre contaminación">
            <a:extLst>
              <a:ext uri="{FF2B5EF4-FFF2-40B4-BE49-F238E27FC236}">
                <a16:creationId xmlns:a16="http://schemas.microsoft.com/office/drawing/2014/main" id="{CAE378FE-50AF-7884-6000-7094D8801C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77249" y="1449166"/>
            <a:ext cx="3001787" cy="384829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E9D970DE-0B01-7EAB-018D-513B93387260}"/>
              </a:ext>
            </a:extLst>
          </p:cNvPr>
          <p:cNvSpPr txBox="1"/>
          <p:nvPr/>
        </p:nvSpPr>
        <p:spPr>
          <a:xfrm>
            <a:off x="9882759" y="5408834"/>
            <a:ext cx="1199769" cy="384048"/>
          </a:xfrm>
          <a:prstGeom prst="rect">
            <a:avLst/>
          </a:prstGeom>
          <a:noFill/>
        </p:spPr>
        <p:txBody>
          <a:bodyPr wrap="square" rtlCol="0">
            <a:spAutoFit/>
          </a:bodyPr>
          <a:lstStyle/>
          <a:p>
            <a:r>
              <a:rPr lang="es-ES" b="1" dirty="0"/>
              <a:t>TABLAS</a:t>
            </a:r>
          </a:p>
        </p:txBody>
      </p:sp>
      <p:pic>
        <p:nvPicPr>
          <p:cNvPr id="2052" name="Picture 4" descr="infografía en formato de diagrama (árbol genealógico)">
            <a:extLst>
              <a:ext uri="{FF2B5EF4-FFF2-40B4-BE49-F238E27FC236}">
                <a16:creationId xmlns:a16="http://schemas.microsoft.com/office/drawing/2014/main" id="{88BD6FE8-24D5-F9DC-FFCA-3FDB3F8CEA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6600" y="606583"/>
            <a:ext cx="3583021" cy="6206356"/>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8B0DE7A6-2F55-2702-08E5-7EF2F5CF6B49}"/>
              </a:ext>
            </a:extLst>
          </p:cNvPr>
          <p:cNvSpPr txBox="1"/>
          <p:nvPr/>
        </p:nvSpPr>
        <p:spPr>
          <a:xfrm>
            <a:off x="4010169" y="6399714"/>
            <a:ext cx="1668103" cy="369332"/>
          </a:xfrm>
          <a:prstGeom prst="rect">
            <a:avLst/>
          </a:prstGeom>
          <a:noFill/>
        </p:spPr>
        <p:txBody>
          <a:bodyPr wrap="square" rtlCol="0">
            <a:spAutoFit/>
          </a:bodyPr>
          <a:lstStyle/>
          <a:p>
            <a:r>
              <a:rPr lang="es-ES" b="1" dirty="0"/>
              <a:t>DIAGRAMA</a:t>
            </a:r>
          </a:p>
        </p:txBody>
      </p:sp>
      <p:sp>
        <p:nvSpPr>
          <p:cNvPr id="14" name="CuadroTexto 13">
            <a:extLst>
              <a:ext uri="{FF2B5EF4-FFF2-40B4-BE49-F238E27FC236}">
                <a16:creationId xmlns:a16="http://schemas.microsoft.com/office/drawing/2014/main" id="{0CF5782A-669F-1FB1-9DC2-2851438AA50D}"/>
              </a:ext>
            </a:extLst>
          </p:cNvPr>
          <p:cNvSpPr txBox="1"/>
          <p:nvPr/>
        </p:nvSpPr>
        <p:spPr>
          <a:xfrm>
            <a:off x="5979600" y="6077520"/>
            <a:ext cx="2327529" cy="646331"/>
          </a:xfrm>
          <a:prstGeom prst="rect">
            <a:avLst/>
          </a:prstGeom>
          <a:noFill/>
        </p:spPr>
        <p:txBody>
          <a:bodyPr wrap="square" rtlCol="0">
            <a:spAutoFit/>
          </a:bodyPr>
          <a:lstStyle/>
          <a:p>
            <a:r>
              <a:rPr lang="es-ES" b="1" dirty="0"/>
              <a:t>INFOGRAFÍA PERIODÍSTICA</a:t>
            </a:r>
          </a:p>
        </p:txBody>
      </p:sp>
      <p:pic>
        <p:nvPicPr>
          <p:cNvPr id="2054" name="Picture 6" descr="infografía periodística sobre los atentados del 11 de septiembre">
            <a:extLst>
              <a:ext uri="{FF2B5EF4-FFF2-40B4-BE49-F238E27FC236}">
                <a16:creationId xmlns:a16="http://schemas.microsoft.com/office/drawing/2014/main" id="{6349F1B6-A6AD-4429-34ED-3C543B2B064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22453" y="57444"/>
            <a:ext cx="3784676" cy="5980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08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circle(in)">
                                      <p:cBhvr>
                                        <p:cTn id="7" dur="2000"/>
                                        <p:tgtEl>
                                          <p:spTgt spid="205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circle(in)">
                                      <p:cBhvr>
                                        <p:cTn id="15" dur="2000"/>
                                        <p:tgtEl>
                                          <p:spTgt spid="205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A31A1-CEFF-7F9F-0AC9-7ED2B684D251}"/>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E20266E4-AA13-5F10-D620-FF58767953AF}"/>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FC5FDACD-484E-2E49-300C-041DAE7C6B72}"/>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3F7F3FB8-876B-207D-4B4E-0CF554D3EFAB}"/>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5CB49F76-441A-33F7-F5AF-7EEB9A5456A8}"/>
              </a:ext>
            </a:extLst>
          </p:cNvPr>
          <p:cNvPicPr>
            <a:picLocks noChangeAspect="1"/>
          </p:cNvPicPr>
          <p:nvPr/>
        </p:nvPicPr>
        <p:blipFill>
          <a:blip r:embed="rId6"/>
          <a:stretch>
            <a:fillRect/>
          </a:stretch>
        </p:blipFill>
        <p:spPr>
          <a:xfrm>
            <a:off x="7175085" y="676023"/>
            <a:ext cx="2158171" cy="664522"/>
          </a:xfrm>
          <a:prstGeom prst="rect">
            <a:avLst/>
          </a:prstGeom>
        </p:spPr>
      </p:pic>
      <p:graphicFrame>
        <p:nvGraphicFramePr>
          <p:cNvPr id="3" name="Diagrama 2">
            <a:extLst>
              <a:ext uri="{FF2B5EF4-FFF2-40B4-BE49-F238E27FC236}">
                <a16:creationId xmlns:a16="http://schemas.microsoft.com/office/drawing/2014/main" id="{DFEDF124-6D52-47C2-52E8-A6054873DB8E}"/>
              </a:ext>
            </a:extLst>
          </p:cNvPr>
          <p:cNvGraphicFramePr/>
          <p:nvPr/>
        </p:nvGraphicFramePr>
        <p:xfrm>
          <a:off x="1965960" y="1726274"/>
          <a:ext cx="7215077" cy="50110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Subtítulo 4">
            <a:extLst>
              <a:ext uri="{FF2B5EF4-FFF2-40B4-BE49-F238E27FC236}">
                <a16:creationId xmlns:a16="http://schemas.microsoft.com/office/drawing/2014/main" id="{5858C181-2639-1456-070A-94840ABFB709}"/>
              </a:ext>
            </a:extLst>
          </p:cNvPr>
          <p:cNvSpPr>
            <a:spLocks noGrp="1"/>
          </p:cNvSpPr>
          <p:nvPr>
            <p:ph type="subTitle" idx="1"/>
          </p:nvPr>
        </p:nvSpPr>
        <p:spPr>
          <a:xfrm>
            <a:off x="575031" y="102398"/>
            <a:ext cx="6840110" cy="475938"/>
          </a:xfrm>
        </p:spPr>
        <p:txBody>
          <a:bodyPr/>
          <a:lstStyle/>
          <a:p>
            <a:r>
              <a:rPr lang="es-ES" b="1" dirty="0"/>
              <a:t>AGENDA</a:t>
            </a:r>
          </a:p>
        </p:txBody>
      </p:sp>
      <p:sp>
        <p:nvSpPr>
          <p:cNvPr id="6" name="Rectángulo: esquinas redondeadas 5">
            <a:extLst>
              <a:ext uri="{FF2B5EF4-FFF2-40B4-BE49-F238E27FC236}">
                <a16:creationId xmlns:a16="http://schemas.microsoft.com/office/drawing/2014/main" id="{01F25153-87A4-3D42-79DA-B4CC77481887}"/>
              </a:ext>
            </a:extLst>
          </p:cNvPr>
          <p:cNvSpPr/>
          <p:nvPr/>
        </p:nvSpPr>
        <p:spPr>
          <a:xfrm>
            <a:off x="5376672" y="1787453"/>
            <a:ext cx="3300985" cy="475488"/>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Flecha: a la derecha 1">
            <a:extLst>
              <a:ext uri="{FF2B5EF4-FFF2-40B4-BE49-F238E27FC236}">
                <a16:creationId xmlns:a16="http://schemas.microsoft.com/office/drawing/2014/main" id="{E2F1B372-05B3-D4A7-9A33-57E9BA045B03}"/>
              </a:ext>
            </a:extLst>
          </p:cNvPr>
          <p:cNvSpPr/>
          <p:nvPr/>
        </p:nvSpPr>
        <p:spPr>
          <a:xfrm>
            <a:off x="5185108" y="4212091"/>
            <a:ext cx="406678" cy="1920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5621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9BF3F-337D-A436-DD2A-0ABFE4D75B3E}"/>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150174DC-EC3B-D852-E1F0-AE3C9E8905FC}"/>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599D1784-E3BB-3AC0-C806-44E6DC99EC55}"/>
              </a:ext>
            </a:extLst>
          </p:cNvPr>
          <p:cNvPicPr>
            <a:picLocks noChangeAspect="1"/>
          </p:cNvPicPr>
          <p:nvPr/>
        </p:nvPicPr>
        <p:blipFill>
          <a:blip r:embed="rId4"/>
          <a:stretch>
            <a:fillRect/>
          </a:stretch>
        </p:blipFill>
        <p:spPr>
          <a:xfrm>
            <a:off x="9553576" y="62672"/>
            <a:ext cx="2563241" cy="1414201"/>
          </a:xfrm>
          <a:prstGeom prst="rect">
            <a:avLst/>
          </a:prstGeom>
        </p:spPr>
      </p:pic>
      <p:pic>
        <p:nvPicPr>
          <p:cNvPr id="10" name="Imagen 9">
            <a:extLst>
              <a:ext uri="{FF2B5EF4-FFF2-40B4-BE49-F238E27FC236}">
                <a16:creationId xmlns:a16="http://schemas.microsoft.com/office/drawing/2014/main" id="{0DD2B382-C015-6348-E0B3-5D9A5DDE8B6B}"/>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CCC2CB67-CAC8-9693-3185-0C14E6961F6A}"/>
              </a:ext>
            </a:extLst>
          </p:cNvPr>
          <p:cNvPicPr>
            <a:picLocks noChangeAspect="1"/>
          </p:cNvPicPr>
          <p:nvPr/>
        </p:nvPicPr>
        <p:blipFill>
          <a:blip r:embed="rId6"/>
          <a:stretch>
            <a:fillRect/>
          </a:stretch>
        </p:blipFill>
        <p:spPr>
          <a:xfrm>
            <a:off x="7175085" y="676023"/>
            <a:ext cx="2158171" cy="664522"/>
          </a:xfrm>
          <a:prstGeom prst="rect">
            <a:avLst/>
          </a:prstGeom>
        </p:spPr>
      </p:pic>
      <p:sp>
        <p:nvSpPr>
          <p:cNvPr id="9" name="Subtítulo 8">
            <a:extLst>
              <a:ext uri="{FF2B5EF4-FFF2-40B4-BE49-F238E27FC236}">
                <a16:creationId xmlns:a16="http://schemas.microsoft.com/office/drawing/2014/main" id="{8A65AC91-2383-5279-1AC1-93115D18A7D6}"/>
              </a:ext>
            </a:extLst>
          </p:cNvPr>
          <p:cNvSpPr>
            <a:spLocks noGrp="1"/>
          </p:cNvSpPr>
          <p:nvPr>
            <p:ph type="subTitle" idx="1"/>
          </p:nvPr>
        </p:nvSpPr>
        <p:spPr>
          <a:xfrm>
            <a:off x="134868" y="7741"/>
            <a:ext cx="9418707" cy="762031"/>
          </a:xfrm>
        </p:spPr>
        <p:txBody>
          <a:bodyPr/>
          <a:lstStyle/>
          <a:p>
            <a:r>
              <a:rPr lang="es-ES" b="1" dirty="0"/>
              <a:t>MAPAS CONCEPTUALES: QUÉ SON</a:t>
            </a:r>
          </a:p>
        </p:txBody>
      </p:sp>
      <p:sp>
        <p:nvSpPr>
          <p:cNvPr id="4" name="CuadroTexto 3">
            <a:extLst>
              <a:ext uri="{FF2B5EF4-FFF2-40B4-BE49-F238E27FC236}">
                <a16:creationId xmlns:a16="http://schemas.microsoft.com/office/drawing/2014/main" id="{E5C4DD25-34F8-0FD0-4E2C-33C006E0ED56}"/>
              </a:ext>
            </a:extLst>
          </p:cNvPr>
          <p:cNvSpPr txBox="1"/>
          <p:nvPr/>
        </p:nvSpPr>
        <p:spPr>
          <a:xfrm>
            <a:off x="134868" y="1657662"/>
            <a:ext cx="11853932" cy="4524315"/>
          </a:xfrm>
          <a:prstGeom prst="rect">
            <a:avLst/>
          </a:prstGeom>
          <a:solidFill>
            <a:schemeClr val="accent1">
              <a:lumMod val="20000"/>
              <a:lumOff val="80000"/>
            </a:schemeClr>
          </a:solidFill>
          <a:ln>
            <a:solidFill>
              <a:schemeClr val="accent1">
                <a:lumMod val="40000"/>
                <a:lumOff val="60000"/>
              </a:schemeClr>
            </a:solidFill>
          </a:ln>
        </p:spPr>
        <p:txBody>
          <a:bodyPr wrap="square" rtlCol="0">
            <a:spAutoFit/>
          </a:bodyPr>
          <a:lstStyle/>
          <a:p>
            <a:r>
              <a:rPr lang="es-ES" sz="2400" b="1" dirty="0">
                <a:solidFill>
                  <a:srgbClr val="1C4C3C"/>
                </a:solidFill>
              </a:rPr>
              <a:t>MAPA CONCEPTUAL</a:t>
            </a:r>
          </a:p>
          <a:p>
            <a:endParaRPr lang="es-ES" sz="2400" b="1" dirty="0">
              <a:solidFill>
                <a:srgbClr val="1C4C3C"/>
              </a:solidFill>
            </a:endParaRPr>
          </a:p>
          <a:p>
            <a:pPr marL="285750" indent="-285750" algn="just">
              <a:buFont typeface="Wingdings" panose="05000000000000000000" pitchFamily="2" charset="2"/>
              <a:buChar char="Ø"/>
            </a:pPr>
            <a:r>
              <a:rPr lang="es-ES" sz="2400" dirty="0">
                <a:solidFill>
                  <a:srgbClr val="1C4C3C"/>
                </a:solidFill>
              </a:rPr>
              <a:t>Es una </a:t>
            </a:r>
            <a:r>
              <a:rPr lang="es-ES" sz="2400" b="1" dirty="0">
                <a:solidFill>
                  <a:srgbClr val="1C4C3C"/>
                </a:solidFill>
              </a:rPr>
              <a:t>representación bidimensional </a:t>
            </a:r>
            <a:r>
              <a:rPr lang="es-ES" sz="2400" dirty="0">
                <a:solidFill>
                  <a:srgbClr val="1C4C3C"/>
                </a:solidFill>
              </a:rPr>
              <a:t>de una disciplina o de parte de una disciplina</a:t>
            </a:r>
          </a:p>
          <a:p>
            <a:pPr marL="285750" indent="-285750" algn="just">
              <a:buFont typeface="Wingdings" panose="05000000000000000000" pitchFamily="2" charset="2"/>
              <a:buChar char="Ø"/>
            </a:pPr>
            <a:r>
              <a:rPr lang="es-ES" sz="2400" dirty="0">
                <a:solidFill>
                  <a:srgbClr val="1C4C3C"/>
                </a:solidFill>
              </a:rPr>
              <a:t>Identifica los </a:t>
            </a:r>
            <a:r>
              <a:rPr lang="es-ES" sz="2400" b="1" dirty="0">
                <a:solidFill>
                  <a:srgbClr val="1C4C3C"/>
                </a:solidFill>
              </a:rPr>
              <a:t>principales conceptos e ilustra las relaciones </a:t>
            </a:r>
            <a:r>
              <a:rPr lang="es-ES" sz="2400" dirty="0">
                <a:solidFill>
                  <a:srgbClr val="1C4C3C"/>
                </a:solidFill>
              </a:rPr>
              <a:t>entre los mismos (proposiciones) formadas por palabras de enlace que unen los conceptos</a:t>
            </a:r>
          </a:p>
          <a:p>
            <a:pPr marL="285750" indent="-285750" algn="just">
              <a:buFont typeface="Wingdings" panose="05000000000000000000" pitchFamily="2" charset="2"/>
              <a:buChar char="Ø"/>
            </a:pPr>
            <a:r>
              <a:rPr lang="es-ES" sz="2400" dirty="0">
                <a:solidFill>
                  <a:srgbClr val="1C4C3C"/>
                </a:solidFill>
              </a:rPr>
              <a:t>Sigue un modelo que va </a:t>
            </a:r>
            <a:r>
              <a:rPr lang="es-ES" sz="2400" b="1" dirty="0">
                <a:solidFill>
                  <a:srgbClr val="1C4C3C"/>
                </a:solidFill>
              </a:rPr>
              <a:t>de lo más general a lo más específico</a:t>
            </a:r>
          </a:p>
          <a:p>
            <a:pPr marL="285750" indent="-285750" algn="just">
              <a:buFont typeface="Wingdings" panose="05000000000000000000" pitchFamily="2" charset="2"/>
              <a:buChar char="Ø"/>
            </a:pPr>
            <a:r>
              <a:rPr lang="es-ES" sz="2400" dirty="0">
                <a:solidFill>
                  <a:srgbClr val="1C4C3C"/>
                </a:solidFill>
              </a:rPr>
              <a:t>Tiene </a:t>
            </a:r>
            <a:r>
              <a:rPr lang="es-ES" sz="2400" b="1" dirty="0">
                <a:solidFill>
                  <a:srgbClr val="1C4C3C"/>
                </a:solidFill>
              </a:rPr>
              <a:t>jerarquía</a:t>
            </a:r>
            <a:r>
              <a:rPr lang="es-ES" sz="2400" dirty="0">
                <a:solidFill>
                  <a:srgbClr val="1C4C3C"/>
                </a:solidFill>
              </a:rPr>
              <a:t>, dos o más conceptos se ilustran bajo un concepto más inclusivo</a:t>
            </a:r>
          </a:p>
          <a:p>
            <a:pPr marL="285750" indent="-285750" algn="just">
              <a:buFont typeface="Wingdings" panose="05000000000000000000" pitchFamily="2" charset="2"/>
              <a:buChar char="Ø"/>
            </a:pPr>
            <a:r>
              <a:rPr lang="es-ES" sz="2400" dirty="0">
                <a:solidFill>
                  <a:srgbClr val="1C4C3C"/>
                </a:solidFill>
              </a:rPr>
              <a:t>Es deseable la presencia de </a:t>
            </a:r>
            <a:r>
              <a:rPr lang="es-ES" sz="2400" b="1" dirty="0">
                <a:solidFill>
                  <a:srgbClr val="1C4C3C"/>
                </a:solidFill>
              </a:rPr>
              <a:t>enlaces cruzados </a:t>
            </a:r>
            <a:r>
              <a:rPr lang="es-ES" sz="2400" dirty="0">
                <a:solidFill>
                  <a:srgbClr val="1C4C3C"/>
                </a:solidFill>
              </a:rPr>
              <a:t>que relacionan distintas ramas jerárquicas entre sí.</a:t>
            </a:r>
          </a:p>
          <a:p>
            <a:pPr marL="285750" indent="-285750" algn="just">
              <a:buFont typeface="Wingdings" panose="05000000000000000000" pitchFamily="2" charset="2"/>
              <a:buChar char="Ø"/>
            </a:pPr>
            <a:r>
              <a:rPr lang="es-ES" sz="2400" dirty="0">
                <a:solidFill>
                  <a:srgbClr val="1C4C3C"/>
                </a:solidFill>
              </a:rPr>
              <a:t>Stewart et al., (1979), utiliza la </a:t>
            </a:r>
            <a:r>
              <a:rPr lang="es-ES" sz="2400" b="1" dirty="0">
                <a:solidFill>
                  <a:srgbClr val="1C4C3C"/>
                </a:solidFill>
              </a:rPr>
              <a:t>analogía del mapa de carreteras</a:t>
            </a:r>
            <a:r>
              <a:rPr lang="es-ES" sz="2400" dirty="0">
                <a:solidFill>
                  <a:srgbClr val="1C4C3C"/>
                </a:solidFill>
              </a:rPr>
              <a:t>: las ciudades serían los conceptos y las proposiciones, las carreteras que las enlazan.</a:t>
            </a:r>
          </a:p>
        </p:txBody>
      </p:sp>
    </p:spTree>
    <p:extLst>
      <p:ext uri="{BB962C8B-B14F-4D97-AF65-F5344CB8AC3E}">
        <p14:creationId xmlns:p14="http://schemas.microsoft.com/office/powerpoint/2010/main" val="1358877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o 24">
            <a:extLst>
              <a:ext uri="{FF2B5EF4-FFF2-40B4-BE49-F238E27FC236}">
                <a16:creationId xmlns:a16="http://schemas.microsoft.com/office/drawing/2014/main" id="{D10F3D66-0109-4903-90B9-66D0E288F721}"/>
              </a:ext>
              <a:ext uri="{C183D7F6-B498-43B3-948B-1728B52AA6E4}">
                <adec:decorative xmlns:adec="http://schemas.microsoft.com/office/drawing/2017/decorative" val="1"/>
              </a:ext>
            </a:extLst>
          </p:cNvPr>
          <p:cNvGrpSpPr/>
          <p:nvPr/>
        </p:nvGrpSpPr>
        <p:grpSpPr>
          <a:xfrm>
            <a:off x="10379261" y="2030035"/>
            <a:ext cx="1335600" cy="1262947"/>
            <a:chOff x="10145015" y="2343978"/>
            <a:chExt cx="1335600" cy="1262947"/>
          </a:xfrm>
        </p:grpSpPr>
        <p:sp>
          <p:nvSpPr>
            <p:cNvPr id="26" name="Forma libre: Forma 25">
              <a:extLst>
                <a:ext uri="{FF2B5EF4-FFF2-40B4-BE49-F238E27FC236}">
                  <a16:creationId xmlns:a16="http://schemas.microsoft.com/office/drawing/2014/main" id="{57DAB968-9B52-4EFF-AD39-7657DFEA6E48}"/>
                </a:ext>
              </a:extLst>
            </p:cNvPr>
            <p:cNvSpPr>
              <a:spLocks noChangeAspect="1"/>
            </p:cNvSpPr>
            <p:nvPr/>
          </p:nvSpPr>
          <p:spPr>
            <a:xfrm rot="8100000">
              <a:off x="10400615" y="234397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254000" dist="101600" dir="732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a:p>
          </p:txBody>
        </p:sp>
        <p:sp>
          <p:nvSpPr>
            <p:cNvPr id="27" name="Elipse 26">
              <a:extLst>
                <a:ext uri="{FF2B5EF4-FFF2-40B4-BE49-F238E27FC236}">
                  <a16:creationId xmlns:a16="http://schemas.microsoft.com/office/drawing/2014/main" id="{962BE440-9634-4380-B142-5DB692420C52}"/>
                </a:ext>
              </a:extLst>
            </p:cNvPr>
            <p:cNvSpPr/>
            <p:nvPr/>
          </p:nvSpPr>
          <p:spPr>
            <a:xfrm rot="13500000">
              <a:off x="10415015" y="2179851"/>
              <a:ext cx="540000" cy="1080000"/>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a:p>
          </p:txBody>
        </p:sp>
      </p:grpSp>
      <p:sp>
        <p:nvSpPr>
          <p:cNvPr id="7" name="Título 6">
            <a:extLst>
              <a:ext uri="{FF2B5EF4-FFF2-40B4-BE49-F238E27FC236}">
                <a16:creationId xmlns:a16="http://schemas.microsoft.com/office/drawing/2014/main" id="{4B18D636-CC10-4B1E-AA38-419DCCF2D9C9}"/>
              </a:ext>
            </a:extLst>
          </p:cNvPr>
          <p:cNvSpPr>
            <a:spLocks noGrp="1"/>
          </p:cNvSpPr>
          <p:nvPr>
            <p:ph type="title"/>
          </p:nvPr>
        </p:nvSpPr>
        <p:spPr>
          <a:xfrm>
            <a:off x="2237050" y="137319"/>
            <a:ext cx="6848228" cy="535354"/>
          </a:xfrm>
        </p:spPr>
        <p:txBody>
          <a:bodyPr rtlCol="0">
            <a:normAutofit/>
          </a:bodyPr>
          <a:lstStyle/>
          <a:p>
            <a:pPr rtl="0"/>
            <a:r>
              <a:rPr lang="es-ES" sz="3200" dirty="0">
                <a:solidFill>
                  <a:schemeClr val="accent1">
                    <a:lumMod val="75000"/>
                  </a:schemeClr>
                </a:solidFill>
                <a:latin typeface="Arial" panose="020B0604020202020204" pitchFamily="34" charset="0"/>
                <a:cs typeface="Arial" panose="020B0604020202020204" pitchFamily="34" charset="0"/>
              </a:rPr>
              <a:t>¿QUÉ ES EL MAPA CONCEPTUAL?</a:t>
            </a:r>
          </a:p>
        </p:txBody>
      </p:sp>
      <p:sp>
        <p:nvSpPr>
          <p:cNvPr id="6" name="Marcador de número de diapositiva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es-ES" smtClean="0"/>
              <a:pPr rtl="0"/>
              <a:t>13</a:t>
            </a:fld>
            <a:endParaRPr lang="es-ES"/>
          </a:p>
        </p:txBody>
      </p:sp>
      <p:sp>
        <p:nvSpPr>
          <p:cNvPr id="22" name="Forma libre: Forma 21">
            <a:extLst>
              <a:ext uri="{FF2B5EF4-FFF2-40B4-BE49-F238E27FC236}">
                <a16:creationId xmlns:a16="http://schemas.microsoft.com/office/drawing/2014/main" id="{C6F3814E-455F-456B-B1AF-7B993965A2C0}"/>
              </a:ext>
              <a:ext uri="{C183D7F6-B498-43B3-948B-1728B52AA6E4}">
                <adec:decorative xmlns:adec="http://schemas.microsoft.com/office/drawing/2017/decorative" val="1"/>
              </a:ext>
            </a:extLst>
          </p:cNvPr>
          <p:cNvSpPr>
            <a:spLocks noChangeAspect="1"/>
          </p:cNvSpPr>
          <p:nvPr/>
        </p:nvSpPr>
        <p:spPr>
          <a:xfrm>
            <a:off x="4295775" y="0"/>
            <a:ext cx="360000" cy="274638"/>
          </a:xfrm>
          <a:custGeom>
            <a:avLst/>
            <a:gdLst>
              <a:gd name="connsiteX0" fmla="*/ 30714 w 360000"/>
              <a:gd name="connsiteY0" fmla="*/ 0 h 274638"/>
              <a:gd name="connsiteX1" fmla="*/ 329286 w 360000"/>
              <a:gd name="connsiteY1" fmla="*/ 0 h 274638"/>
              <a:gd name="connsiteX2" fmla="*/ 345855 w 360000"/>
              <a:gd name="connsiteY2" fmla="*/ 24574 h 274638"/>
              <a:gd name="connsiteX3" fmla="*/ 360000 w 360000"/>
              <a:gd name="connsiteY3" fmla="*/ 94638 h 274638"/>
              <a:gd name="connsiteX4" fmla="*/ 180000 w 360000"/>
              <a:gd name="connsiteY4" fmla="*/ 274638 h 274638"/>
              <a:gd name="connsiteX5" fmla="*/ 0 w 360000"/>
              <a:gd name="connsiteY5" fmla="*/ 94638 h 274638"/>
              <a:gd name="connsiteX6" fmla="*/ 14145 w 360000"/>
              <a:gd name="connsiteY6" fmla="*/ 24574 h 2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 h="274638">
                <a:moveTo>
                  <a:pt x="30714" y="0"/>
                </a:moveTo>
                <a:lnTo>
                  <a:pt x="329286" y="0"/>
                </a:lnTo>
                <a:lnTo>
                  <a:pt x="345855" y="24574"/>
                </a:lnTo>
                <a:cubicBezTo>
                  <a:pt x="354963" y="46109"/>
                  <a:pt x="360000" y="69785"/>
                  <a:pt x="360000" y="94638"/>
                </a:cubicBezTo>
                <a:cubicBezTo>
                  <a:pt x="360000" y="194049"/>
                  <a:pt x="279411" y="274638"/>
                  <a:pt x="180000" y="274638"/>
                </a:cubicBezTo>
                <a:cubicBezTo>
                  <a:pt x="80589" y="274638"/>
                  <a:pt x="0" y="194049"/>
                  <a:pt x="0" y="94638"/>
                </a:cubicBezTo>
                <a:cubicBezTo>
                  <a:pt x="0" y="69785"/>
                  <a:pt x="5037" y="46109"/>
                  <a:pt x="14145" y="24574"/>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a:p>
        </p:txBody>
      </p:sp>
      <p:pic>
        <p:nvPicPr>
          <p:cNvPr id="19" name="Imagen 18" descr="Mapa&#10;&#10;Descripción generada automáticamente">
            <a:extLst>
              <a:ext uri="{FF2B5EF4-FFF2-40B4-BE49-F238E27FC236}">
                <a16:creationId xmlns:a16="http://schemas.microsoft.com/office/drawing/2014/main" id="{4A43695F-6AAA-0F46-BBAD-00579D9CA6C3}"/>
              </a:ext>
            </a:extLst>
          </p:cNvPr>
          <p:cNvPicPr>
            <a:picLocks noChangeAspect="1"/>
          </p:cNvPicPr>
          <p:nvPr/>
        </p:nvPicPr>
        <p:blipFill rotWithShape="1">
          <a:blip r:embed="rId3"/>
          <a:srcRect l="22579" r="12058" b="2426"/>
          <a:stretch/>
        </p:blipFill>
        <p:spPr>
          <a:xfrm>
            <a:off x="834206" y="707660"/>
            <a:ext cx="10591600" cy="5992741"/>
          </a:xfrm>
          <a:prstGeom prst="rect">
            <a:avLst/>
          </a:prstGeom>
        </p:spPr>
      </p:pic>
      <p:pic>
        <p:nvPicPr>
          <p:cNvPr id="2" name="Picture 1028" descr="C:\WINNT\Profiles\fermin\Escritorio\More Vitoria\Estructura mapa.gif">
            <a:extLst>
              <a:ext uri="{FF2B5EF4-FFF2-40B4-BE49-F238E27FC236}">
                <a16:creationId xmlns:a16="http://schemas.microsoft.com/office/drawing/2014/main" id="{6FD2D2BD-3DFA-DAD6-0158-12970149FC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134" y="695497"/>
            <a:ext cx="10571732" cy="6151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40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41A71-3E73-97C8-952B-3B4A3C51FEA6}"/>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DE1B1D5F-EF00-B2A5-7299-8908501752CE}"/>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14A283F2-334B-9445-8F72-9DEE31D75105}"/>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0B40AF23-4031-CDD1-5643-4072B98A592F}"/>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9BC8B646-720D-E819-75E7-3C5D714F1176}"/>
              </a:ext>
            </a:extLst>
          </p:cNvPr>
          <p:cNvPicPr>
            <a:picLocks noChangeAspect="1"/>
          </p:cNvPicPr>
          <p:nvPr/>
        </p:nvPicPr>
        <p:blipFill>
          <a:blip r:embed="rId6"/>
          <a:stretch>
            <a:fillRect/>
          </a:stretch>
        </p:blipFill>
        <p:spPr>
          <a:xfrm>
            <a:off x="7175085" y="676023"/>
            <a:ext cx="2158171" cy="664522"/>
          </a:xfrm>
          <a:prstGeom prst="rect">
            <a:avLst/>
          </a:prstGeom>
        </p:spPr>
      </p:pic>
      <p:graphicFrame>
        <p:nvGraphicFramePr>
          <p:cNvPr id="3" name="Diagrama 2">
            <a:extLst>
              <a:ext uri="{FF2B5EF4-FFF2-40B4-BE49-F238E27FC236}">
                <a16:creationId xmlns:a16="http://schemas.microsoft.com/office/drawing/2014/main" id="{057C0552-6558-BD5C-F434-F1BEB1FF619A}"/>
              </a:ext>
            </a:extLst>
          </p:cNvPr>
          <p:cNvGraphicFramePr/>
          <p:nvPr/>
        </p:nvGraphicFramePr>
        <p:xfrm>
          <a:off x="1965960" y="1726274"/>
          <a:ext cx="7215077" cy="50110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Subtítulo 4">
            <a:extLst>
              <a:ext uri="{FF2B5EF4-FFF2-40B4-BE49-F238E27FC236}">
                <a16:creationId xmlns:a16="http://schemas.microsoft.com/office/drawing/2014/main" id="{5E5C7C10-8C20-DB80-D9BB-B2620DC41B00}"/>
              </a:ext>
            </a:extLst>
          </p:cNvPr>
          <p:cNvSpPr>
            <a:spLocks noGrp="1"/>
          </p:cNvSpPr>
          <p:nvPr>
            <p:ph type="subTitle" idx="1"/>
          </p:nvPr>
        </p:nvSpPr>
        <p:spPr>
          <a:xfrm>
            <a:off x="575031" y="102398"/>
            <a:ext cx="6840110" cy="475938"/>
          </a:xfrm>
        </p:spPr>
        <p:txBody>
          <a:bodyPr/>
          <a:lstStyle/>
          <a:p>
            <a:r>
              <a:rPr lang="es-ES" b="1" dirty="0"/>
              <a:t>AGENDA</a:t>
            </a:r>
          </a:p>
        </p:txBody>
      </p:sp>
      <p:sp>
        <p:nvSpPr>
          <p:cNvPr id="6" name="Rectángulo: esquinas redondeadas 5">
            <a:extLst>
              <a:ext uri="{FF2B5EF4-FFF2-40B4-BE49-F238E27FC236}">
                <a16:creationId xmlns:a16="http://schemas.microsoft.com/office/drawing/2014/main" id="{3FF89F36-ABB5-9A60-12F5-4D7837E52D60}"/>
              </a:ext>
            </a:extLst>
          </p:cNvPr>
          <p:cNvSpPr/>
          <p:nvPr/>
        </p:nvSpPr>
        <p:spPr>
          <a:xfrm>
            <a:off x="5376672" y="1787453"/>
            <a:ext cx="3300985" cy="475488"/>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Flecha: a la derecha 1">
            <a:extLst>
              <a:ext uri="{FF2B5EF4-FFF2-40B4-BE49-F238E27FC236}">
                <a16:creationId xmlns:a16="http://schemas.microsoft.com/office/drawing/2014/main" id="{854B5FED-37B0-CEEA-AECC-F5480AE5B8F5}"/>
              </a:ext>
            </a:extLst>
          </p:cNvPr>
          <p:cNvSpPr/>
          <p:nvPr/>
        </p:nvSpPr>
        <p:spPr>
          <a:xfrm>
            <a:off x="5221684" y="4741248"/>
            <a:ext cx="406678" cy="1920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245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FCB5A-DD38-50AE-B6AE-1774CD45DB94}"/>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99097111-EC67-3BDA-E188-27DCD7AF2E95}"/>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9DD33162-8953-879D-062F-5EB05DFE77F0}"/>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EBA62E59-F6AA-ECA8-7B0E-6A3A75D4C6EB}"/>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EA90F5C2-40B5-DE12-A36D-8579DFDDFFDF}"/>
              </a:ext>
            </a:extLst>
          </p:cNvPr>
          <p:cNvPicPr>
            <a:picLocks noChangeAspect="1"/>
          </p:cNvPicPr>
          <p:nvPr/>
        </p:nvPicPr>
        <p:blipFill>
          <a:blip r:embed="rId6"/>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A88B9EC4-1177-2875-4538-A1258FC2F04E}"/>
              </a:ext>
            </a:extLst>
          </p:cNvPr>
          <p:cNvSpPr txBox="1"/>
          <p:nvPr/>
        </p:nvSpPr>
        <p:spPr>
          <a:xfrm>
            <a:off x="522468" y="62672"/>
            <a:ext cx="8303491" cy="461665"/>
          </a:xfrm>
          <a:prstGeom prst="rect">
            <a:avLst/>
          </a:prstGeom>
          <a:noFill/>
        </p:spPr>
        <p:txBody>
          <a:bodyPr wrap="square">
            <a:spAutoFit/>
          </a:bodyPr>
          <a:lstStyle/>
          <a:p>
            <a:r>
              <a:rPr lang="es-ES" sz="2400" b="1" dirty="0">
                <a:solidFill>
                  <a:srgbClr val="1C4C3C"/>
                </a:solidFill>
                <a:latin typeface="+mj-lt"/>
              </a:rPr>
              <a:t>MAPAS CONCEPTUALES: UTILIDAD</a:t>
            </a:r>
            <a:endParaRPr lang="es-ES" sz="2400" dirty="0">
              <a:solidFill>
                <a:srgbClr val="1C4C3C"/>
              </a:solidFill>
              <a:latin typeface="+mj-lt"/>
            </a:endParaRPr>
          </a:p>
        </p:txBody>
      </p:sp>
      <p:pic>
        <p:nvPicPr>
          <p:cNvPr id="2" name="Imagen 1">
            <a:extLst>
              <a:ext uri="{FF2B5EF4-FFF2-40B4-BE49-F238E27FC236}">
                <a16:creationId xmlns:a16="http://schemas.microsoft.com/office/drawing/2014/main" id="{A38654CB-9681-399C-AE36-5A2BAB9647BB}"/>
              </a:ext>
            </a:extLst>
          </p:cNvPr>
          <p:cNvPicPr>
            <a:picLocks noChangeAspect="1"/>
          </p:cNvPicPr>
          <p:nvPr/>
        </p:nvPicPr>
        <p:blipFill rotWithShape="1">
          <a:blip r:embed="rId7"/>
          <a:srcRect t="7737" r="51491" b="6918"/>
          <a:stretch/>
        </p:blipFill>
        <p:spPr>
          <a:xfrm>
            <a:off x="694318" y="1359261"/>
            <a:ext cx="10511299" cy="5436067"/>
          </a:xfrm>
          <a:prstGeom prst="rect">
            <a:avLst/>
          </a:prstGeom>
          <a:ln>
            <a:solidFill>
              <a:schemeClr val="accent6">
                <a:lumMod val="75000"/>
              </a:schemeClr>
            </a:solidFill>
          </a:ln>
        </p:spPr>
      </p:pic>
    </p:spTree>
    <p:extLst>
      <p:ext uri="{BB962C8B-B14F-4D97-AF65-F5344CB8AC3E}">
        <p14:creationId xmlns:p14="http://schemas.microsoft.com/office/powerpoint/2010/main" val="499776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F92A0-7872-2E3D-D79A-899AE74F7466}"/>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6A1E03CE-DA34-85BC-528C-22ADF94559D5}"/>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D941468B-339D-99BC-0125-EA96CB3D5B46}"/>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951F600B-8211-4519-32A3-905D5EBB37CE}"/>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6237C198-5A05-3F2B-C04F-1FA342D230C5}"/>
              </a:ext>
            </a:extLst>
          </p:cNvPr>
          <p:cNvPicPr>
            <a:picLocks noChangeAspect="1"/>
          </p:cNvPicPr>
          <p:nvPr/>
        </p:nvPicPr>
        <p:blipFill>
          <a:blip r:embed="rId6"/>
          <a:stretch>
            <a:fillRect/>
          </a:stretch>
        </p:blipFill>
        <p:spPr>
          <a:xfrm>
            <a:off x="7175085" y="676023"/>
            <a:ext cx="2158171" cy="664522"/>
          </a:xfrm>
          <a:prstGeom prst="rect">
            <a:avLst/>
          </a:prstGeom>
        </p:spPr>
      </p:pic>
      <p:pic>
        <p:nvPicPr>
          <p:cNvPr id="9" name="Imagen 8">
            <a:extLst>
              <a:ext uri="{FF2B5EF4-FFF2-40B4-BE49-F238E27FC236}">
                <a16:creationId xmlns:a16="http://schemas.microsoft.com/office/drawing/2014/main" id="{B58A195B-3298-2F67-66F4-AC7CD1F450C1}"/>
              </a:ext>
            </a:extLst>
          </p:cNvPr>
          <p:cNvPicPr>
            <a:picLocks noChangeAspect="1"/>
          </p:cNvPicPr>
          <p:nvPr/>
        </p:nvPicPr>
        <p:blipFill rotWithShape="1">
          <a:blip r:embed="rId7"/>
          <a:srcRect l="2615" t="6024" r="52799" b="3945"/>
          <a:stretch/>
        </p:blipFill>
        <p:spPr>
          <a:xfrm>
            <a:off x="1230385" y="1411846"/>
            <a:ext cx="9731230" cy="5229099"/>
          </a:xfrm>
          <a:prstGeom prst="rect">
            <a:avLst/>
          </a:prstGeom>
          <a:ln>
            <a:solidFill>
              <a:schemeClr val="accent6">
                <a:lumMod val="75000"/>
              </a:schemeClr>
            </a:solidFill>
          </a:ln>
        </p:spPr>
      </p:pic>
      <p:sp>
        <p:nvSpPr>
          <p:cNvPr id="12" name="CuadroTexto 11">
            <a:extLst>
              <a:ext uri="{FF2B5EF4-FFF2-40B4-BE49-F238E27FC236}">
                <a16:creationId xmlns:a16="http://schemas.microsoft.com/office/drawing/2014/main" id="{6A42FF8A-73ED-4339-12BB-4B5D54D464EC}"/>
              </a:ext>
            </a:extLst>
          </p:cNvPr>
          <p:cNvSpPr txBox="1"/>
          <p:nvPr/>
        </p:nvSpPr>
        <p:spPr>
          <a:xfrm>
            <a:off x="522468" y="62672"/>
            <a:ext cx="8303491" cy="461665"/>
          </a:xfrm>
          <a:prstGeom prst="rect">
            <a:avLst/>
          </a:prstGeom>
          <a:noFill/>
        </p:spPr>
        <p:txBody>
          <a:bodyPr wrap="square">
            <a:spAutoFit/>
          </a:bodyPr>
          <a:lstStyle/>
          <a:p>
            <a:r>
              <a:rPr lang="es-ES" sz="2400" b="1" dirty="0">
                <a:solidFill>
                  <a:srgbClr val="1C4C3C"/>
                </a:solidFill>
                <a:latin typeface="+mj-lt"/>
              </a:rPr>
              <a:t>MAPAS CONCEPTUALES: PROCEDIMIENTO</a:t>
            </a:r>
            <a:endParaRPr lang="es-ES" sz="2400" dirty="0">
              <a:solidFill>
                <a:srgbClr val="1C4C3C"/>
              </a:solidFill>
              <a:latin typeface="+mj-lt"/>
            </a:endParaRPr>
          </a:p>
        </p:txBody>
      </p:sp>
    </p:spTree>
    <p:extLst>
      <p:ext uri="{BB962C8B-B14F-4D97-AF65-F5344CB8AC3E}">
        <p14:creationId xmlns:p14="http://schemas.microsoft.com/office/powerpoint/2010/main" val="490157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D9A7E-3E22-E397-AD9C-D166F5C29702}"/>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FA3889D7-A91B-A8B7-88BF-F2F2672F1F9C}"/>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94B8F2FA-898E-C7F1-64EF-204F2D8CE5FD}"/>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12512A3C-61AD-7B4C-DBDC-74FF4B219E87}"/>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BF431360-C76C-1BEB-235E-2C17C51F082E}"/>
              </a:ext>
            </a:extLst>
          </p:cNvPr>
          <p:cNvPicPr>
            <a:picLocks noChangeAspect="1"/>
          </p:cNvPicPr>
          <p:nvPr/>
        </p:nvPicPr>
        <p:blipFill>
          <a:blip r:embed="rId6"/>
          <a:stretch>
            <a:fillRect/>
          </a:stretch>
        </p:blipFill>
        <p:spPr>
          <a:xfrm>
            <a:off x="7175085" y="676023"/>
            <a:ext cx="2158171" cy="664522"/>
          </a:xfrm>
          <a:prstGeom prst="rect">
            <a:avLst/>
          </a:prstGeom>
        </p:spPr>
      </p:pic>
      <p:graphicFrame>
        <p:nvGraphicFramePr>
          <p:cNvPr id="3" name="Diagrama 2">
            <a:extLst>
              <a:ext uri="{FF2B5EF4-FFF2-40B4-BE49-F238E27FC236}">
                <a16:creationId xmlns:a16="http://schemas.microsoft.com/office/drawing/2014/main" id="{F940751B-5462-5634-6CBA-054FA1BA8921}"/>
              </a:ext>
            </a:extLst>
          </p:cNvPr>
          <p:cNvGraphicFramePr/>
          <p:nvPr/>
        </p:nvGraphicFramePr>
        <p:xfrm>
          <a:off x="1965960" y="1726274"/>
          <a:ext cx="7215077" cy="50110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Subtítulo 4">
            <a:extLst>
              <a:ext uri="{FF2B5EF4-FFF2-40B4-BE49-F238E27FC236}">
                <a16:creationId xmlns:a16="http://schemas.microsoft.com/office/drawing/2014/main" id="{62053676-17B7-D78C-4D03-1A661617ECD9}"/>
              </a:ext>
            </a:extLst>
          </p:cNvPr>
          <p:cNvSpPr>
            <a:spLocks noGrp="1"/>
          </p:cNvSpPr>
          <p:nvPr>
            <p:ph type="subTitle" idx="1"/>
          </p:nvPr>
        </p:nvSpPr>
        <p:spPr>
          <a:xfrm>
            <a:off x="575031" y="102398"/>
            <a:ext cx="6840110" cy="475938"/>
          </a:xfrm>
        </p:spPr>
        <p:txBody>
          <a:bodyPr/>
          <a:lstStyle/>
          <a:p>
            <a:r>
              <a:rPr lang="es-ES" b="1" dirty="0"/>
              <a:t>AGENDA</a:t>
            </a:r>
          </a:p>
        </p:txBody>
      </p:sp>
      <p:sp>
        <p:nvSpPr>
          <p:cNvPr id="6" name="Rectángulo: esquinas redondeadas 5">
            <a:extLst>
              <a:ext uri="{FF2B5EF4-FFF2-40B4-BE49-F238E27FC236}">
                <a16:creationId xmlns:a16="http://schemas.microsoft.com/office/drawing/2014/main" id="{3D50859C-B151-B2B6-1711-568ACC43C16B}"/>
              </a:ext>
            </a:extLst>
          </p:cNvPr>
          <p:cNvSpPr/>
          <p:nvPr/>
        </p:nvSpPr>
        <p:spPr>
          <a:xfrm>
            <a:off x="5376672" y="1787453"/>
            <a:ext cx="3300985" cy="475488"/>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Flecha: a la derecha 1">
            <a:extLst>
              <a:ext uri="{FF2B5EF4-FFF2-40B4-BE49-F238E27FC236}">
                <a16:creationId xmlns:a16="http://schemas.microsoft.com/office/drawing/2014/main" id="{8826EEE8-901D-EDAD-D847-D913A13B9919}"/>
              </a:ext>
            </a:extLst>
          </p:cNvPr>
          <p:cNvSpPr/>
          <p:nvPr/>
        </p:nvSpPr>
        <p:spPr>
          <a:xfrm>
            <a:off x="5166820" y="5262456"/>
            <a:ext cx="406678" cy="1920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7478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FAC18-B65F-CF15-3901-956BEF0C3E11}"/>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62E07179-3F22-D688-180D-217C63121616}"/>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5F307BC1-F9AC-8511-A98C-648E48455B56}"/>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CB63745E-3696-CA2D-7555-04B1240D821D}"/>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BA96F53A-B81B-9F7B-22FE-233C597E1FBC}"/>
              </a:ext>
            </a:extLst>
          </p:cNvPr>
          <p:cNvPicPr>
            <a:picLocks noChangeAspect="1"/>
          </p:cNvPicPr>
          <p:nvPr/>
        </p:nvPicPr>
        <p:blipFill>
          <a:blip r:embed="rId6"/>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0361EA5E-A92A-D534-08F8-9C2CA17CC922}"/>
              </a:ext>
            </a:extLst>
          </p:cNvPr>
          <p:cNvSpPr txBox="1"/>
          <p:nvPr/>
        </p:nvSpPr>
        <p:spPr>
          <a:xfrm>
            <a:off x="522468" y="62672"/>
            <a:ext cx="8303491" cy="461665"/>
          </a:xfrm>
          <a:prstGeom prst="rect">
            <a:avLst/>
          </a:prstGeom>
          <a:noFill/>
        </p:spPr>
        <p:txBody>
          <a:bodyPr wrap="square">
            <a:spAutoFit/>
          </a:bodyPr>
          <a:lstStyle/>
          <a:p>
            <a:r>
              <a:rPr lang="es-ES" sz="2400" b="1" dirty="0">
                <a:solidFill>
                  <a:srgbClr val="1C4C3C"/>
                </a:solidFill>
                <a:latin typeface="+mj-lt"/>
              </a:rPr>
              <a:t>MAPAS CONCEPTUALES: PROCEDIMIENTO</a:t>
            </a:r>
            <a:endParaRPr lang="es-ES" sz="2400" dirty="0">
              <a:solidFill>
                <a:srgbClr val="1C4C3C"/>
              </a:solidFill>
              <a:latin typeface="+mj-lt"/>
            </a:endParaRPr>
          </a:p>
        </p:txBody>
      </p:sp>
      <p:sp>
        <p:nvSpPr>
          <p:cNvPr id="2" name="CuadroTexto 1">
            <a:extLst>
              <a:ext uri="{FF2B5EF4-FFF2-40B4-BE49-F238E27FC236}">
                <a16:creationId xmlns:a16="http://schemas.microsoft.com/office/drawing/2014/main" id="{4907BD79-8858-DA8D-4C2C-B438685E546A}"/>
              </a:ext>
            </a:extLst>
          </p:cNvPr>
          <p:cNvSpPr txBox="1"/>
          <p:nvPr/>
        </p:nvSpPr>
        <p:spPr>
          <a:xfrm>
            <a:off x="147782" y="1887666"/>
            <a:ext cx="11730182" cy="4462760"/>
          </a:xfrm>
          <a:prstGeom prst="rect">
            <a:avLst/>
          </a:prstGeom>
          <a:solidFill>
            <a:schemeClr val="accent1">
              <a:lumMod val="20000"/>
              <a:lumOff val="80000"/>
            </a:schemeClr>
          </a:solidFill>
          <a:ln>
            <a:solidFill>
              <a:schemeClr val="accent6">
                <a:lumMod val="75000"/>
              </a:schemeClr>
            </a:solidFill>
          </a:ln>
        </p:spPr>
        <p:txBody>
          <a:bodyPr wrap="square" rtlCol="0">
            <a:spAutoFit/>
          </a:bodyPr>
          <a:lstStyle/>
          <a:p>
            <a:pPr algn="ctr"/>
            <a:r>
              <a:rPr lang="es-ES" sz="2400" b="1" dirty="0">
                <a:solidFill>
                  <a:srgbClr val="1C4C3C"/>
                </a:solidFill>
              </a:rPr>
              <a:t>¿Cómo se construye un mapa conceptual?</a:t>
            </a:r>
          </a:p>
          <a:p>
            <a:pPr algn="just"/>
            <a:endParaRPr lang="es-ES" sz="2000" dirty="0">
              <a:solidFill>
                <a:srgbClr val="1C4C3C"/>
              </a:solidFill>
            </a:endParaRPr>
          </a:p>
          <a:p>
            <a:pPr marL="514350" indent="-514350" algn="just" eaLnBrk="0" fontAlgn="base" hangingPunct="0">
              <a:spcBef>
                <a:spcPct val="0"/>
              </a:spcBef>
              <a:spcAft>
                <a:spcPct val="0"/>
              </a:spcAft>
              <a:buFontTx/>
              <a:buAutoNum type="arabicPeriod"/>
              <a:defRPr/>
            </a:pPr>
            <a:r>
              <a:rPr kumimoji="1" lang="es-ES" sz="2000" b="1" dirty="0">
                <a:solidFill>
                  <a:srgbClr val="1C4C3C"/>
                </a:solidFill>
              </a:rPr>
              <a:t>Identificar los conceptos clave en un párrafo</a:t>
            </a:r>
            <a:r>
              <a:rPr kumimoji="1" lang="es-ES" sz="2000" dirty="0">
                <a:solidFill>
                  <a:srgbClr val="1C4C3C"/>
                </a:solidFill>
              </a:rPr>
              <a:t>, informe de investigación, capítulo de un libro o los conceptos de un tema de un área de conocimiento y hacer una lista con ellos. El número de conceptos </a:t>
            </a:r>
            <a:r>
              <a:rPr kumimoji="1" lang="es-ES" sz="2000" b="1" dirty="0">
                <a:solidFill>
                  <a:srgbClr val="1C4C3C"/>
                </a:solidFill>
              </a:rPr>
              <a:t>debería estar comprendido entre 20 y 30.</a:t>
            </a:r>
          </a:p>
          <a:p>
            <a:pPr marL="514350" indent="-514350" algn="just" eaLnBrk="0" fontAlgn="base" hangingPunct="0">
              <a:spcBef>
                <a:spcPct val="0"/>
              </a:spcBef>
              <a:spcAft>
                <a:spcPct val="0"/>
              </a:spcAft>
              <a:buFontTx/>
              <a:buAutoNum type="arabicPeriod"/>
              <a:defRPr/>
            </a:pPr>
            <a:endParaRPr kumimoji="1" lang="es-ES" sz="2000" dirty="0">
              <a:solidFill>
                <a:srgbClr val="1C4C3C"/>
              </a:solidFill>
            </a:endParaRPr>
          </a:p>
          <a:p>
            <a:pPr marL="514350" indent="-514350" algn="just" eaLnBrk="0" fontAlgn="base" hangingPunct="0">
              <a:spcBef>
                <a:spcPct val="0"/>
              </a:spcBef>
              <a:spcAft>
                <a:spcPct val="0"/>
              </a:spcAft>
              <a:buFontTx/>
              <a:buAutoNum type="arabicPeriod"/>
              <a:defRPr/>
            </a:pPr>
            <a:r>
              <a:rPr kumimoji="1" lang="es-ES" sz="2000" b="1" dirty="0">
                <a:solidFill>
                  <a:srgbClr val="1C4C3C"/>
                </a:solidFill>
              </a:rPr>
              <a:t>Ordenar  los conceptos de la lista empezando por el más general o inclusivo </a:t>
            </a:r>
            <a:r>
              <a:rPr kumimoji="1" lang="es-ES" sz="2000" dirty="0">
                <a:solidFill>
                  <a:srgbClr val="1C4C3C"/>
                </a:solidFill>
              </a:rPr>
              <a:t>(que aparecerá en la parte alta del mapa) hasta el más específico (se colocará en la parte más baja). Esta ordenación de conceptos de acuerdo con el criterio de inclusividad decreciente es a veces difícil.</a:t>
            </a:r>
          </a:p>
          <a:p>
            <a:pPr marL="514350" indent="-514350" algn="just" eaLnBrk="0" fontAlgn="base" hangingPunct="0">
              <a:spcBef>
                <a:spcPct val="0"/>
              </a:spcBef>
              <a:spcAft>
                <a:spcPct val="0"/>
              </a:spcAft>
              <a:buFontTx/>
              <a:buAutoNum type="arabicPeriod"/>
              <a:defRPr/>
            </a:pPr>
            <a:endParaRPr kumimoji="1" lang="es-ES" sz="2000" dirty="0">
              <a:solidFill>
                <a:srgbClr val="1C4C3C"/>
              </a:solidFill>
            </a:endParaRPr>
          </a:p>
          <a:p>
            <a:pPr marL="514350" indent="-514350" algn="just" eaLnBrk="0" fontAlgn="base" hangingPunct="0">
              <a:spcBef>
                <a:spcPct val="0"/>
              </a:spcBef>
              <a:spcAft>
                <a:spcPct val="0"/>
              </a:spcAft>
              <a:buFontTx/>
              <a:buAutoNum type="arabicPeriod"/>
              <a:defRPr/>
            </a:pPr>
            <a:r>
              <a:rPr kumimoji="1" lang="es-ES" sz="2000" b="1" dirty="0">
                <a:solidFill>
                  <a:srgbClr val="1C4C3C"/>
                </a:solidFill>
              </a:rPr>
              <a:t>Si se trabaja con un párrafo de un texto o artículo, estará limitado por los conceptos que aparecen en el mismo. Los conceptos que se añaden </a:t>
            </a:r>
            <a:r>
              <a:rPr kumimoji="1" lang="es-ES" sz="2000" dirty="0">
                <a:solidFill>
                  <a:srgbClr val="1C4C3C"/>
                </a:solidFill>
              </a:rPr>
              <a:t>(propios) </a:t>
            </a:r>
            <a:r>
              <a:rPr kumimoji="1" lang="es-ES" sz="2000" b="1" dirty="0">
                <a:solidFill>
                  <a:srgbClr val="1C4C3C"/>
                </a:solidFill>
              </a:rPr>
              <a:t>incrementan el valor del mapa</a:t>
            </a:r>
            <a:r>
              <a:rPr kumimoji="1" lang="es-ES" sz="2000" dirty="0">
                <a:solidFill>
                  <a:srgbClr val="1C4C3C"/>
                </a:solidFill>
              </a:rPr>
              <a:t>, a través de un enriquecimiento en los significados.</a:t>
            </a:r>
          </a:p>
        </p:txBody>
      </p:sp>
    </p:spTree>
    <p:extLst>
      <p:ext uri="{BB962C8B-B14F-4D97-AF65-F5344CB8AC3E}">
        <p14:creationId xmlns:p14="http://schemas.microsoft.com/office/powerpoint/2010/main" val="1425105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AEBC9-44ED-AF9A-AFF4-AE4AC2F9644B}"/>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E5AA1304-BDB4-7731-62F4-40BCC5BE83D4}"/>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38D77C5A-C474-25D7-4711-BC5D4791E2A5}"/>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7D3506EE-A5D0-9F71-829C-B099E293C772}"/>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33DF14EA-8FF4-A989-9F0C-29E9A1645C49}"/>
              </a:ext>
            </a:extLst>
          </p:cNvPr>
          <p:cNvPicPr>
            <a:picLocks noChangeAspect="1"/>
          </p:cNvPicPr>
          <p:nvPr/>
        </p:nvPicPr>
        <p:blipFill>
          <a:blip r:embed="rId6"/>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BFEAF0A9-7EDA-D890-969C-64E51B2107AB}"/>
              </a:ext>
            </a:extLst>
          </p:cNvPr>
          <p:cNvSpPr txBox="1"/>
          <p:nvPr/>
        </p:nvSpPr>
        <p:spPr>
          <a:xfrm>
            <a:off x="522468" y="62672"/>
            <a:ext cx="8303491" cy="461665"/>
          </a:xfrm>
          <a:prstGeom prst="rect">
            <a:avLst/>
          </a:prstGeom>
          <a:noFill/>
        </p:spPr>
        <p:txBody>
          <a:bodyPr wrap="square">
            <a:spAutoFit/>
          </a:bodyPr>
          <a:lstStyle/>
          <a:p>
            <a:r>
              <a:rPr lang="es-ES" sz="2400" b="1" dirty="0">
                <a:solidFill>
                  <a:srgbClr val="1C4C3C"/>
                </a:solidFill>
                <a:latin typeface="+mj-lt"/>
              </a:rPr>
              <a:t>MAPAS CONCEPTUALES: PROCEDIMIENTO</a:t>
            </a:r>
            <a:endParaRPr lang="es-ES" sz="2400" dirty="0">
              <a:solidFill>
                <a:srgbClr val="1C4C3C"/>
              </a:solidFill>
              <a:latin typeface="+mj-lt"/>
            </a:endParaRPr>
          </a:p>
        </p:txBody>
      </p:sp>
      <p:sp>
        <p:nvSpPr>
          <p:cNvPr id="2" name="CuadroTexto 1">
            <a:extLst>
              <a:ext uri="{FF2B5EF4-FFF2-40B4-BE49-F238E27FC236}">
                <a16:creationId xmlns:a16="http://schemas.microsoft.com/office/drawing/2014/main" id="{53DB09A3-8E89-830C-1D85-A5C3C61B0187}"/>
              </a:ext>
            </a:extLst>
          </p:cNvPr>
          <p:cNvSpPr txBox="1"/>
          <p:nvPr/>
        </p:nvSpPr>
        <p:spPr>
          <a:xfrm>
            <a:off x="147782" y="1465004"/>
            <a:ext cx="11730182" cy="5386090"/>
          </a:xfrm>
          <a:prstGeom prst="rect">
            <a:avLst/>
          </a:prstGeom>
          <a:solidFill>
            <a:schemeClr val="accent1">
              <a:lumMod val="20000"/>
              <a:lumOff val="80000"/>
            </a:schemeClr>
          </a:solidFill>
          <a:ln>
            <a:solidFill>
              <a:schemeClr val="accent6">
                <a:lumMod val="75000"/>
              </a:schemeClr>
            </a:solidFill>
          </a:ln>
        </p:spPr>
        <p:txBody>
          <a:bodyPr wrap="square" rtlCol="0">
            <a:spAutoFit/>
          </a:bodyPr>
          <a:lstStyle/>
          <a:p>
            <a:pPr algn="ctr"/>
            <a:r>
              <a:rPr lang="es-ES" sz="2400" b="1" dirty="0">
                <a:solidFill>
                  <a:srgbClr val="1C4C3C"/>
                </a:solidFill>
              </a:rPr>
              <a:t>¿Cómo se construye un mapa conceptual?</a:t>
            </a:r>
          </a:p>
          <a:p>
            <a:pPr algn="just"/>
            <a:endParaRPr lang="es-ES" sz="2000" dirty="0">
              <a:solidFill>
                <a:srgbClr val="1C4C3C"/>
              </a:solidFill>
            </a:endParaRPr>
          </a:p>
          <a:p>
            <a:pPr eaLnBrk="0" fontAlgn="base" hangingPunct="0">
              <a:spcBef>
                <a:spcPct val="0"/>
              </a:spcBef>
              <a:spcAft>
                <a:spcPct val="0"/>
              </a:spcAft>
              <a:defRPr/>
            </a:pPr>
            <a:r>
              <a:rPr kumimoji="1" lang="es-ES" sz="2000" dirty="0">
                <a:solidFill>
                  <a:srgbClr val="1C4C3C"/>
                </a:solidFill>
              </a:rPr>
              <a:t>4. </a:t>
            </a:r>
            <a:r>
              <a:rPr kumimoji="1" lang="es-ES" sz="2000" b="1" dirty="0">
                <a:solidFill>
                  <a:srgbClr val="1C4C3C"/>
                </a:solidFill>
              </a:rPr>
              <a:t>Enlazar los conceptos con líneas</a:t>
            </a:r>
            <a:r>
              <a:rPr kumimoji="1" lang="es-ES" sz="2000" dirty="0">
                <a:solidFill>
                  <a:srgbClr val="1C4C3C"/>
                </a:solidFill>
              </a:rPr>
              <a:t>. Etiquetar las mismas con palabras de enlace que deberían definir la relación entre los dos conceptos para que se lean como una verdadera frase o proposición, independientemente del contexto. </a:t>
            </a:r>
            <a:r>
              <a:rPr kumimoji="1" lang="es-ES" sz="2000" b="1" dirty="0">
                <a:solidFill>
                  <a:srgbClr val="1C4C3C"/>
                </a:solidFill>
              </a:rPr>
              <a:t>La conexión crea significado</a:t>
            </a:r>
            <a:r>
              <a:rPr kumimoji="1" lang="es-ES" sz="2000" dirty="0">
                <a:solidFill>
                  <a:srgbClr val="1C4C3C"/>
                </a:solidFill>
              </a:rPr>
              <a:t>. Y la proposición, como unidad estructural del MC debe tener significado por sí misma.</a:t>
            </a:r>
          </a:p>
          <a:p>
            <a:pPr eaLnBrk="0" fontAlgn="base" hangingPunct="0">
              <a:spcBef>
                <a:spcPct val="0"/>
              </a:spcBef>
              <a:spcAft>
                <a:spcPct val="0"/>
              </a:spcAft>
              <a:defRPr/>
            </a:pPr>
            <a:endParaRPr kumimoji="1" lang="es-ES" sz="2000" dirty="0">
              <a:solidFill>
                <a:srgbClr val="1C4C3C"/>
              </a:solidFill>
            </a:endParaRPr>
          </a:p>
          <a:p>
            <a:pPr eaLnBrk="0" fontAlgn="base" hangingPunct="0">
              <a:spcBef>
                <a:spcPct val="0"/>
              </a:spcBef>
              <a:spcAft>
                <a:spcPct val="0"/>
              </a:spcAft>
              <a:defRPr/>
            </a:pPr>
            <a:r>
              <a:rPr kumimoji="1" lang="es-ES" sz="2000" dirty="0">
                <a:solidFill>
                  <a:srgbClr val="1C4C3C"/>
                </a:solidFill>
              </a:rPr>
              <a:t>5. Los </a:t>
            </a:r>
            <a:r>
              <a:rPr kumimoji="1" lang="es-ES" sz="2000" b="1" dirty="0">
                <a:solidFill>
                  <a:srgbClr val="1C4C3C"/>
                </a:solidFill>
              </a:rPr>
              <a:t>primeros mapas tienen una simetría pobre </a:t>
            </a:r>
            <a:r>
              <a:rPr kumimoji="1" lang="es-ES" sz="2000" dirty="0">
                <a:solidFill>
                  <a:srgbClr val="1C4C3C"/>
                </a:solidFill>
              </a:rPr>
              <a:t>y una </a:t>
            </a:r>
            <a:r>
              <a:rPr kumimoji="1" lang="es-ES" sz="2000" b="1" dirty="0">
                <a:solidFill>
                  <a:srgbClr val="1C4C3C"/>
                </a:solidFill>
              </a:rPr>
              <a:t>presencia frecuente de secuencias lineales. </a:t>
            </a:r>
            <a:r>
              <a:rPr kumimoji="1" lang="es-ES" sz="2000" dirty="0">
                <a:solidFill>
                  <a:srgbClr val="1C4C3C"/>
                </a:solidFill>
              </a:rPr>
              <a:t>Aparecen grupos de conceptos aislados, especialmente si los consideramos en relación con otros conceptos más estrechamente conectados. </a:t>
            </a:r>
            <a:r>
              <a:rPr kumimoji="1" lang="es-ES" sz="2000" b="1" dirty="0">
                <a:solidFill>
                  <a:srgbClr val="1C4C3C"/>
                </a:solidFill>
              </a:rPr>
              <a:t>Puede ser útil </a:t>
            </a:r>
            <a:r>
              <a:rPr kumimoji="1" lang="es-ES" sz="2000" dirty="0">
                <a:solidFill>
                  <a:srgbClr val="1C4C3C"/>
                </a:solidFill>
              </a:rPr>
              <a:t>en estos casos, y después de releer el texto, </a:t>
            </a:r>
            <a:r>
              <a:rPr kumimoji="1" lang="es-ES" sz="2000" b="1" dirty="0">
                <a:solidFill>
                  <a:srgbClr val="1C4C3C"/>
                </a:solidFill>
              </a:rPr>
              <a:t>reconstruir el mapa.</a:t>
            </a:r>
          </a:p>
          <a:p>
            <a:pPr eaLnBrk="0" fontAlgn="base" hangingPunct="0">
              <a:spcBef>
                <a:spcPct val="0"/>
              </a:spcBef>
              <a:spcAft>
                <a:spcPct val="0"/>
              </a:spcAft>
              <a:defRPr/>
            </a:pPr>
            <a:endParaRPr kumimoji="1" lang="es-ES" sz="2000" dirty="0">
              <a:solidFill>
                <a:srgbClr val="1C4C3C"/>
              </a:solidFill>
            </a:endParaRPr>
          </a:p>
          <a:p>
            <a:pPr eaLnBrk="0" fontAlgn="base" hangingPunct="0">
              <a:spcBef>
                <a:spcPct val="0"/>
              </a:spcBef>
              <a:spcAft>
                <a:spcPct val="0"/>
              </a:spcAft>
              <a:defRPr/>
            </a:pPr>
            <a:r>
              <a:rPr kumimoji="1" lang="es-ES" sz="2000" dirty="0">
                <a:solidFill>
                  <a:srgbClr val="1C4C3C"/>
                </a:solidFill>
              </a:rPr>
              <a:t>6. </a:t>
            </a:r>
            <a:r>
              <a:rPr kumimoji="1" lang="es-ES" sz="2000" b="1" dirty="0">
                <a:solidFill>
                  <a:srgbClr val="1C4C3C"/>
                </a:solidFill>
              </a:rPr>
              <a:t>No existe una sola forma de MC </a:t>
            </a:r>
            <a:r>
              <a:rPr kumimoji="1" lang="es-ES" sz="2000" dirty="0">
                <a:solidFill>
                  <a:srgbClr val="1C4C3C"/>
                </a:solidFill>
              </a:rPr>
              <a:t>y de hecho, debe someterse como hipótesis de trabajo a contraste continuo, a repensar el mapa, a la luz de la nueva información. En la medida en que cambie la comprensión de las relaciones entre los conceptos, lo harán también los mapas siendo esta circunstancia la que da al MC su fuerza y flexibilidad. </a:t>
            </a:r>
            <a:r>
              <a:rPr kumimoji="1" lang="es-ES" sz="2000" b="1" dirty="0">
                <a:solidFill>
                  <a:srgbClr val="1C4C3C"/>
                </a:solidFill>
              </a:rPr>
              <a:t>La referencia a MMCC previos puede ayudar al alumno a visualizar el proceso evolutivo de su comprensión conceptual</a:t>
            </a:r>
            <a:r>
              <a:rPr kumimoji="1" lang="es-ES" sz="2000" dirty="0">
                <a:solidFill>
                  <a:srgbClr val="1C4C3C"/>
                </a:solidFill>
              </a:rPr>
              <a:t>.</a:t>
            </a:r>
          </a:p>
        </p:txBody>
      </p:sp>
    </p:spTree>
    <p:extLst>
      <p:ext uri="{BB962C8B-B14F-4D97-AF65-F5344CB8AC3E}">
        <p14:creationId xmlns:p14="http://schemas.microsoft.com/office/powerpoint/2010/main" val="1104760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CACAA-3605-FD6E-D7A3-138BBCA9A45A}"/>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29149CEA-74CF-A514-B8EB-86D25C406EE8}"/>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06F03FAD-1999-A463-E7F2-C081962DE6E6}"/>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65F4709A-5DBB-6FDA-A11E-C14BF45862FB}"/>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CC463A31-D619-ED2A-925F-14188F6CBD22}"/>
              </a:ext>
            </a:extLst>
          </p:cNvPr>
          <p:cNvPicPr>
            <a:picLocks noChangeAspect="1"/>
          </p:cNvPicPr>
          <p:nvPr/>
        </p:nvPicPr>
        <p:blipFill>
          <a:blip r:embed="rId6"/>
          <a:stretch>
            <a:fillRect/>
          </a:stretch>
        </p:blipFill>
        <p:spPr>
          <a:xfrm>
            <a:off x="7175085" y="676023"/>
            <a:ext cx="2158171" cy="664522"/>
          </a:xfrm>
          <a:prstGeom prst="rect">
            <a:avLst/>
          </a:prstGeom>
        </p:spPr>
      </p:pic>
      <p:graphicFrame>
        <p:nvGraphicFramePr>
          <p:cNvPr id="3" name="Diagrama 2">
            <a:extLst>
              <a:ext uri="{FF2B5EF4-FFF2-40B4-BE49-F238E27FC236}">
                <a16:creationId xmlns:a16="http://schemas.microsoft.com/office/drawing/2014/main" id="{E375E836-E20C-EC4F-78B0-EB3545FD39B0}"/>
              </a:ext>
            </a:extLst>
          </p:cNvPr>
          <p:cNvGraphicFramePr/>
          <p:nvPr>
            <p:extLst>
              <p:ext uri="{D42A27DB-BD31-4B8C-83A1-F6EECF244321}">
                <p14:modId xmlns:p14="http://schemas.microsoft.com/office/powerpoint/2010/main" val="3100112912"/>
              </p:ext>
            </p:extLst>
          </p:nvPr>
        </p:nvGraphicFramePr>
        <p:xfrm>
          <a:off x="1965960" y="1726274"/>
          <a:ext cx="7215077" cy="50110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Subtítulo 4">
            <a:extLst>
              <a:ext uri="{FF2B5EF4-FFF2-40B4-BE49-F238E27FC236}">
                <a16:creationId xmlns:a16="http://schemas.microsoft.com/office/drawing/2014/main" id="{533F02BF-021F-FE22-0983-36DD0A7F2B76}"/>
              </a:ext>
            </a:extLst>
          </p:cNvPr>
          <p:cNvSpPr>
            <a:spLocks noGrp="1"/>
          </p:cNvSpPr>
          <p:nvPr>
            <p:ph type="subTitle" idx="1"/>
          </p:nvPr>
        </p:nvSpPr>
        <p:spPr>
          <a:xfrm>
            <a:off x="575031" y="102398"/>
            <a:ext cx="6840110" cy="475938"/>
          </a:xfrm>
        </p:spPr>
        <p:txBody>
          <a:bodyPr/>
          <a:lstStyle/>
          <a:p>
            <a:r>
              <a:rPr lang="es-ES" b="1" dirty="0"/>
              <a:t>AGENDA</a:t>
            </a:r>
          </a:p>
        </p:txBody>
      </p:sp>
      <p:sp>
        <p:nvSpPr>
          <p:cNvPr id="6" name="Rectángulo: esquinas redondeadas 5">
            <a:extLst>
              <a:ext uri="{FF2B5EF4-FFF2-40B4-BE49-F238E27FC236}">
                <a16:creationId xmlns:a16="http://schemas.microsoft.com/office/drawing/2014/main" id="{DD2D6022-EF8D-A18D-D0CB-E0C720D30C14}"/>
              </a:ext>
            </a:extLst>
          </p:cNvPr>
          <p:cNvSpPr/>
          <p:nvPr/>
        </p:nvSpPr>
        <p:spPr>
          <a:xfrm>
            <a:off x="5376672" y="1787453"/>
            <a:ext cx="3300985" cy="475488"/>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Flecha: a la derecha 1">
            <a:extLst>
              <a:ext uri="{FF2B5EF4-FFF2-40B4-BE49-F238E27FC236}">
                <a16:creationId xmlns:a16="http://schemas.microsoft.com/office/drawing/2014/main" id="{F04BF70D-D34C-6197-93C3-0273E003E650}"/>
              </a:ext>
            </a:extLst>
          </p:cNvPr>
          <p:cNvSpPr/>
          <p:nvPr/>
        </p:nvSpPr>
        <p:spPr>
          <a:xfrm>
            <a:off x="5166820" y="3122760"/>
            <a:ext cx="406678" cy="1920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5754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7213C-8DE3-B543-5A2A-F1BE3FA4A332}"/>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76F7C3D0-52F4-CFB7-DB76-58CEBBDBDE2F}"/>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29C9DA92-B53F-1181-00CE-39A64DEAFBC1}"/>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21B57771-FEBF-1E76-E573-9B6787A19455}"/>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492C2CAC-D001-A136-AB1A-B7C70962065A}"/>
              </a:ext>
            </a:extLst>
          </p:cNvPr>
          <p:cNvPicPr>
            <a:picLocks noChangeAspect="1"/>
          </p:cNvPicPr>
          <p:nvPr/>
        </p:nvPicPr>
        <p:blipFill>
          <a:blip r:embed="rId6"/>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73AFD7EC-DC36-2B56-2C7D-E5763C24D3EC}"/>
              </a:ext>
            </a:extLst>
          </p:cNvPr>
          <p:cNvSpPr txBox="1"/>
          <p:nvPr/>
        </p:nvSpPr>
        <p:spPr>
          <a:xfrm>
            <a:off x="522468" y="62672"/>
            <a:ext cx="8303491" cy="461665"/>
          </a:xfrm>
          <a:prstGeom prst="rect">
            <a:avLst/>
          </a:prstGeom>
          <a:noFill/>
        </p:spPr>
        <p:txBody>
          <a:bodyPr wrap="square">
            <a:spAutoFit/>
          </a:bodyPr>
          <a:lstStyle/>
          <a:p>
            <a:r>
              <a:rPr lang="es-ES" sz="2400" b="1" dirty="0">
                <a:solidFill>
                  <a:srgbClr val="1C4C3C"/>
                </a:solidFill>
                <a:latin typeface="+mj-lt"/>
              </a:rPr>
              <a:t>MAPAS CONCEPTUALES: PROCEDIMIENTO</a:t>
            </a:r>
            <a:endParaRPr lang="es-ES" sz="2400" dirty="0">
              <a:solidFill>
                <a:srgbClr val="1C4C3C"/>
              </a:solidFill>
              <a:latin typeface="+mj-lt"/>
            </a:endParaRPr>
          </a:p>
        </p:txBody>
      </p:sp>
      <p:sp>
        <p:nvSpPr>
          <p:cNvPr id="2" name="CuadroTexto 1">
            <a:extLst>
              <a:ext uri="{FF2B5EF4-FFF2-40B4-BE49-F238E27FC236}">
                <a16:creationId xmlns:a16="http://schemas.microsoft.com/office/drawing/2014/main" id="{943837BB-81B8-3513-930F-DB5BBB203AC6}"/>
              </a:ext>
            </a:extLst>
          </p:cNvPr>
          <p:cNvSpPr txBox="1"/>
          <p:nvPr/>
        </p:nvSpPr>
        <p:spPr>
          <a:xfrm>
            <a:off x="147782" y="1887666"/>
            <a:ext cx="11730182" cy="4770537"/>
          </a:xfrm>
          <a:prstGeom prst="rect">
            <a:avLst/>
          </a:prstGeom>
          <a:solidFill>
            <a:schemeClr val="accent1">
              <a:lumMod val="20000"/>
              <a:lumOff val="80000"/>
            </a:schemeClr>
          </a:solidFill>
          <a:ln>
            <a:solidFill>
              <a:schemeClr val="accent6">
                <a:lumMod val="75000"/>
              </a:schemeClr>
            </a:solidFill>
          </a:ln>
        </p:spPr>
        <p:txBody>
          <a:bodyPr wrap="square" rtlCol="0">
            <a:spAutoFit/>
          </a:bodyPr>
          <a:lstStyle/>
          <a:p>
            <a:pPr algn="ctr"/>
            <a:r>
              <a:rPr lang="es-ES" sz="2400" b="1" dirty="0">
                <a:solidFill>
                  <a:srgbClr val="1C4C3C"/>
                </a:solidFill>
              </a:rPr>
              <a:t>Sugerencias prácticas para la enseñanza de los MMCC</a:t>
            </a:r>
          </a:p>
          <a:p>
            <a:pPr algn="just"/>
            <a:endParaRPr lang="es-ES" sz="2000" dirty="0">
              <a:solidFill>
                <a:srgbClr val="1C4C3C"/>
              </a:solidFill>
            </a:endParaRPr>
          </a:p>
          <a:p>
            <a:pPr marL="457200" indent="-457200" algn="just" eaLnBrk="0" fontAlgn="base" hangingPunct="0">
              <a:spcBef>
                <a:spcPct val="0"/>
              </a:spcBef>
              <a:spcAft>
                <a:spcPct val="0"/>
              </a:spcAft>
              <a:buFontTx/>
              <a:buAutoNum type="arabicPeriod"/>
              <a:defRPr/>
            </a:pPr>
            <a:r>
              <a:rPr kumimoji="1" lang="es-ES" sz="2000" dirty="0">
                <a:solidFill>
                  <a:srgbClr val="1C4C3C"/>
                </a:solidFill>
              </a:rPr>
              <a:t>En la </a:t>
            </a:r>
            <a:r>
              <a:rPr kumimoji="1" lang="es-ES" sz="2000" b="1" dirty="0">
                <a:solidFill>
                  <a:srgbClr val="1C4C3C"/>
                </a:solidFill>
              </a:rPr>
              <a:t>introducción</a:t>
            </a:r>
            <a:r>
              <a:rPr kumimoji="1" lang="es-ES" sz="2000" dirty="0">
                <a:solidFill>
                  <a:srgbClr val="1C4C3C"/>
                </a:solidFill>
              </a:rPr>
              <a:t> de los MMCC se aconseja que </a:t>
            </a:r>
            <a:r>
              <a:rPr kumimoji="1" lang="es-ES" sz="2000" b="1" dirty="0">
                <a:solidFill>
                  <a:srgbClr val="1C4C3C"/>
                </a:solidFill>
              </a:rPr>
              <a:t>el profesor haga el mapa antes de llegar a clase y entregue copias a los alumnos</a:t>
            </a:r>
            <a:r>
              <a:rPr kumimoji="1" lang="es-ES" sz="2000" dirty="0">
                <a:solidFill>
                  <a:srgbClr val="1C4C3C"/>
                </a:solidFill>
              </a:rPr>
              <a:t>, dejándoles estudiar el mapa junto con la lectura o texto original. </a:t>
            </a:r>
          </a:p>
          <a:p>
            <a:pPr marL="457200" indent="-457200" algn="just" eaLnBrk="0" fontAlgn="base" hangingPunct="0">
              <a:spcBef>
                <a:spcPct val="0"/>
              </a:spcBef>
              <a:spcAft>
                <a:spcPct val="0"/>
              </a:spcAft>
              <a:buFontTx/>
              <a:buAutoNum type="arabicPeriod"/>
              <a:defRPr/>
            </a:pPr>
            <a:r>
              <a:rPr kumimoji="1" lang="es-ES" sz="2000" dirty="0">
                <a:solidFill>
                  <a:srgbClr val="1C4C3C"/>
                </a:solidFill>
              </a:rPr>
              <a:t>Cuando están preparados para hacer un mapa por sí mismos, </a:t>
            </a:r>
            <a:r>
              <a:rPr kumimoji="1" lang="es-ES" sz="2000" b="1" dirty="0">
                <a:solidFill>
                  <a:srgbClr val="1C4C3C"/>
                </a:solidFill>
              </a:rPr>
              <a:t>se elige una lectura corta y que contenga conceptos familiares</a:t>
            </a:r>
            <a:r>
              <a:rPr kumimoji="1" lang="es-ES" sz="2000" dirty="0">
                <a:solidFill>
                  <a:srgbClr val="1C4C3C"/>
                </a:solidFill>
              </a:rPr>
              <a:t> para los alumnos.</a:t>
            </a:r>
          </a:p>
          <a:p>
            <a:pPr marL="457200" indent="-457200" algn="just" eaLnBrk="0" fontAlgn="base" hangingPunct="0">
              <a:spcBef>
                <a:spcPct val="0"/>
              </a:spcBef>
              <a:spcAft>
                <a:spcPct val="0"/>
              </a:spcAft>
              <a:buFontTx/>
              <a:buAutoNum type="arabicPeriod"/>
              <a:defRPr/>
            </a:pPr>
            <a:r>
              <a:rPr kumimoji="1" lang="es-ES" sz="2000" b="1" dirty="0">
                <a:solidFill>
                  <a:srgbClr val="1C4C3C"/>
                </a:solidFill>
              </a:rPr>
              <a:t>Instruir a los/as alumnos/as en la identificación de los conceptos principales y en clasificarlos en orden de importancia e inclusividad</a:t>
            </a:r>
            <a:r>
              <a:rPr kumimoji="1" lang="es-ES" sz="2000" dirty="0">
                <a:solidFill>
                  <a:srgbClr val="1C4C3C"/>
                </a:solidFill>
              </a:rPr>
              <a:t>, y elaborar el mapa de la información que ellos tienen.</a:t>
            </a:r>
          </a:p>
          <a:p>
            <a:pPr marL="457200" indent="-457200" algn="just" eaLnBrk="0" fontAlgn="base" hangingPunct="0">
              <a:spcBef>
                <a:spcPct val="0"/>
              </a:spcBef>
              <a:spcAft>
                <a:spcPct val="0"/>
              </a:spcAft>
              <a:buFontTx/>
              <a:buAutoNum type="arabicPeriod"/>
              <a:defRPr/>
            </a:pPr>
            <a:r>
              <a:rPr kumimoji="1" lang="es-ES" sz="2000" dirty="0">
                <a:solidFill>
                  <a:srgbClr val="1C4C3C"/>
                </a:solidFill>
              </a:rPr>
              <a:t>En las </a:t>
            </a:r>
            <a:r>
              <a:rPr kumimoji="1" lang="es-ES" sz="2000" b="1" dirty="0">
                <a:solidFill>
                  <a:srgbClr val="1C4C3C"/>
                </a:solidFill>
              </a:rPr>
              <a:t>primeras prácticas se constata la existencia de diferencias razonables entre los MMCC que desarrollan</a:t>
            </a:r>
            <a:r>
              <a:rPr kumimoji="1" lang="es-ES" sz="2000" dirty="0">
                <a:solidFill>
                  <a:srgbClr val="1C4C3C"/>
                </a:solidFill>
              </a:rPr>
              <a:t>, especialmente en cuanto al número de conceptos identificados, regla “de lo general a lo específico” y determinación del concepto más inclusivo. </a:t>
            </a:r>
            <a:r>
              <a:rPr kumimoji="1" lang="es-ES" sz="2000" b="1" dirty="0">
                <a:solidFill>
                  <a:srgbClr val="1C4C3C"/>
                </a:solidFill>
              </a:rPr>
              <a:t>Tras 2-3 semanas pueden realizar MMCC muy aceptables.</a:t>
            </a:r>
          </a:p>
          <a:p>
            <a:pPr marL="457200" indent="-457200" algn="just" eaLnBrk="0" fontAlgn="base" hangingPunct="0">
              <a:spcBef>
                <a:spcPct val="0"/>
              </a:spcBef>
              <a:spcAft>
                <a:spcPct val="0"/>
              </a:spcAft>
              <a:buFontTx/>
              <a:buAutoNum type="arabicPeriod"/>
              <a:defRPr/>
            </a:pPr>
            <a:r>
              <a:rPr kumimoji="1" lang="es-ES" sz="2000" dirty="0">
                <a:solidFill>
                  <a:srgbClr val="1C4C3C"/>
                </a:solidFill>
              </a:rPr>
              <a:t>Es una actividad interesante que el alumnado desarrolle un MC con el profesor en la pizarra o en el retroproyector o en papel y le haga una foto mostrándolo en el drive	.</a:t>
            </a:r>
          </a:p>
        </p:txBody>
      </p:sp>
    </p:spTree>
    <p:extLst>
      <p:ext uri="{BB962C8B-B14F-4D97-AF65-F5344CB8AC3E}">
        <p14:creationId xmlns:p14="http://schemas.microsoft.com/office/powerpoint/2010/main" val="366182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56F23-2234-A9BB-FA9E-AE6F869D833F}"/>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97128509-B711-D044-2C6B-84DCC59304FE}"/>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FDF3E0C4-185F-2330-3E6E-574E2EFDBA6F}"/>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CFDBF7CE-BAAA-4B12-6542-87A08438E9E5}"/>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349A9235-F541-7690-764F-40E4E3832B6E}"/>
              </a:ext>
            </a:extLst>
          </p:cNvPr>
          <p:cNvPicPr>
            <a:picLocks noChangeAspect="1"/>
          </p:cNvPicPr>
          <p:nvPr/>
        </p:nvPicPr>
        <p:blipFill>
          <a:blip r:embed="rId6"/>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9F36621B-FAF6-62E1-4079-BE2B51091D9A}"/>
              </a:ext>
            </a:extLst>
          </p:cNvPr>
          <p:cNvSpPr txBox="1"/>
          <p:nvPr/>
        </p:nvSpPr>
        <p:spPr>
          <a:xfrm>
            <a:off x="522468" y="62672"/>
            <a:ext cx="8303491" cy="461665"/>
          </a:xfrm>
          <a:prstGeom prst="rect">
            <a:avLst/>
          </a:prstGeom>
          <a:noFill/>
        </p:spPr>
        <p:txBody>
          <a:bodyPr wrap="square">
            <a:spAutoFit/>
          </a:bodyPr>
          <a:lstStyle/>
          <a:p>
            <a:r>
              <a:rPr lang="es-ES" sz="2400" b="1" dirty="0">
                <a:solidFill>
                  <a:srgbClr val="1C4C3C"/>
                </a:solidFill>
                <a:latin typeface="+mj-lt"/>
              </a:rPr>
              <a:t>MAPAS CONCEPTUALES: PROCEDIMIENTO</a:t>
            </a:r>
            <a:endParaRPr lang="es-ES" sz="2400" dirty="0">
              <a:solidFill>
                <a:srgbClr val="1C4C3C"/>
              </a:solidFill>
              <a:latin typeface="+mj-lt"/>
            </a:endParaRPr>
          </a:p>
        </p:txBody>
      </p:sp>
      <p:sp>
        <p:nvSpPr>
          <p:cNvPr id="2" name="CuadroTexto 1">
            <a:extLst>
              <a:ext uri="{FF2B5EF4-FFF2-40B4-BE49-F238E27FC236}">
                <a16:creationId xmlns:a16="http://schemas.microsoft.com/office/drawing/2014/main" id="{CCC683CF-9893-0547-12B4-AE305CBBD9E0}"/>
              </a:ext>
            </a:extLst>
          </p:cNvPr>
          <p:cNvSpPr txBox="1"/>
          <p:nvPr/>
        </p:nvSpPr>
        <p:spPr>
          <a:xfrm>
            <a:off x="147782" y="1887666"/>
            <a:ext cx="11730182" cy="3231654"/>
          </a:xfrm>
          <a:prstGeom prst="rect">
            <a:avLst/>
          </a:prstGeom>
          <a:solidFill>
            <a:schemeClr val="accent1">
              <a:lumMod val="20000"/>
              <a:lumOff val="80000"/>
            </a:schemeClr>
          </a:solidFill>
          <a:ln>
            <a:solidFill>
              <a:schemeClr val="accent6">
                <a:lumMod val="75000"/>
              </a:schemeClr>
            </a:solidFill>
          </a:ln>
        </p:spPr>
        <p:txBody>
          <a:bodyPr wrap="square" rtlCol="0">
            <a:spAutoFit/>
          </a:bodyPr>
          <a:lstStyle/>
          <a:p>
            <a:pPr algn="ctr"/>
            <a:r>
              <a:rPr lang="es-ES" sz="2400" b="1" dirty="0">
                <a:solidFill>
                  <a:srgbClr val="1C4C3C"/>
                </a:solidFill>
              </a:rPr>
              <a:t>Sugerencias prácticas para la enseñanza de los MMCC</a:t>
            </a:r>
          </a:p>
          <a:p>
            <a:pPr algn="just"/>
            <a:endParaRPr lang="es-ES" sz="2000" dirty="0">
              <a:solidFill>
                <a:srgbClr val="1C4C3C"/>
              </a:solidFill>
            </a:endParaRPr>
          </a:p>
          <a:p>
            <a:pPr algn="just" eaLnBrk="0" fontAlgn="base" hangingPunct="0">
              <a:spcBef>
                <a:spcPct val="0"/>
              </a:spcBef>
              <a:spcAft>
                <a:spcPct val="0"/>
              </a:spcAft>
              <a:defRPr/>
            </a:pPr>
            <a:r>
              <a:rPr kumimoji="1" lang="es-ES" sz="2000" dirty="0">
                <a:solidFill>
                  <a:srgbClr val="1C4C3C"/>
                </a:solidFill>
              </a:rPr>
              <a:t>6. En algunos casos, </a:t>
            </a:r>
            <a:r>
              <a:rPr kumimoji="1" lang="es-ES" sz="2000" b="1" dirty="0">
                <a:solidFill>
                  <a:srgbClr val="1C4C3C"/>
                </a:solidFill>
              </a:rPr>
              <a:t>puede ser interesante que la elaboración de los mapas se haga mediante grupos pequeños</a:t>
            </a:r>
            <a:r>
              <a:rPr kumimoji="1" lang="es-ES" sz="2000" dirty="0">
                <a:solidFill>
                  <a:srgbClr val="1C4C3C"/>
                </a:solidFill>
              </a:rPr>
              <a:t>, de tres o cuatro alumnos.</a:t>
            </a:r>
          </a:p>
          <a:p>
            <a:pPr algn="just" eaLnBrk="0" fontAlgn="base" hangingPunct="0">
              <a:spcBef>
                <a:spcPct val="0"/>
              </a:spcBef>
              <a:spcAft>
                <a:spcPct val="0"/>
              </a:spcAft>
              <a:defRPr/>
            </a:pPr>
            <a:endParaRPr kumimoji="1" lang="es-ES" sz="2000" dirty="0">
              <a:solidFill>
                <a:srgbClr val="1C4C3C"/>
              </a:solidFill>
            </a:endParaRPr>
          </a:p>
          <a:p>
            <a:pPr algn="just" eaLnBrk="0" fontAlgn="base" hangingPunct="0">
              <a:spcBef>
                <a:spcPct val="0"/>
              </a:spcBef>
              <a:spcAft>
                <a:spcPct val="0"/>
              </a:spcAft>
              <a:defRPr/>
            </a:pPr>
            <a:r>
              <a:rPr kumimoji="1" lang="es-ES" sz="2000" dirty="0">
                <a:solidFill>
                  <a:srgbClr val="1C4C3C"/>
                </a:solidFill>
              </a:rPr>
              <a:t>7. A medida que </a:t>
            </a:r>
            <a:r>
              <a:rPr kumimoji="1" lang="es-ES" sz="2000" b="1" dirty="0">
                <a:solidFill>
                  <a:srgbClr val="1C4C3C"/>
                </a:solidFill>
              </a:rPr>
              <a:t>los alumnos/as van consiguiendo una habilidad mayor en la construcción de los MMCC, el profesor/a debería comenzar a examinar detenidamente las líneas de conexión entre los conceptos en el mapa</a:t>
            </a:r>
            <a:r>
              <a:rPr kumimoji="1" lang="es-ES" sz="2000" dirty="0">
                <a:solidFill>
                  <a:srgbClr val="1C4C3C"/>
                </a:solidFill>
              </a:rPr>
              <a:t>, ya que estas líneas representan los significados que el alumno/a atribuye a las relaciones entre los conceptos, aspecto clave para evaluar la comprensión de estas relaciones por parte de los alumnos.</a:t>
            </a:r>
          </a:p>
        </p:txBody>
      </p:sp>
    </p:spTree>
    <p:extLst>
      <p:ext uri="{BB962C8B-B14F-4D97-AF65-F5344CB8AC3E}">
        <p14:creationId xmlns:p14="http://schemas.microsoft.com/office/powerpoint/2010/main" val="2649793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397FF-7226-562F-64CC-56B8AFD477AC}"/>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B36B305F-B8D2-06E7-A633-235A9B88332A}"/>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9E91EC2E-AADC-BB17-8A2F-3D541521DEBD}"/>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4DDEBC51-D833-5D95-2363-69871E75EADE}"/>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26DD5B92-5017-A15D-FF7E-285E4D846B55}"/>
              </a:ext>
            </a:extLst>
          </p:cNvPr>
          <p:cNvPicPr>
            <a:picLocks noChangeAspect="1"/>
          </p:cNvPicPr>
          <p:nvPr/>
        </p:nvPicPr>
        <p:blipFill>
          <a:blip r:embed="rId6"/>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CA8D291E-28A1-636B-3897-D1E0D0238989}"/>
              </a:ext>
            </a:extLst>
          </p:cNvPr>
          <p:cNvSpPr txBox="1"/>
          <p:nvPr/>
        </p:nvSpPr>
        <p:spPr>
          <a:xfrm>
            <a:off x="522468" y="62672"/>
            <a:ext cx="8303491" cy="461665"/>
          </a:xfrm>
          <a:prstGeom prst="rect">
            <a:avLst/>
          </a:prstGeom>
          <a:noFill/>
        </p:spPr>
        <p:txBody>
          <a:bodyPr wrap="square">
            <a:spAutoFit/>
          </a:bodyPr>
          <a:lstStyle/>
          <a:p>
            <a:r>
              <a:rPr lang="es-ES" sz="2400" b="1" dirty="0">
                <a:solidFill>
                  <a:srgbClr val="1C4C3C"/>
                </a:solidFill>
                <a:latin typeface="+mj-lt"/>
              </a:rPr>
              <a:t>MAPAS CONCEPTUALES: PROCEDIMIENTO</a:t>
            </a:r>
            <a:endParaRPr lang="es-ES" sz="2400" dirty="0">
              <a:solidFill>
                <a:srgbClr val="1C4C3C"/>
              </a:solidFill>
              <a:latin typeface="+mj-lt"/>
            </a:endParaRPr>
          </a:p>
        </p:txBody>
      </p:sp>
      <p:sp>
        <p:nvSpPr>
          <p:cNvPr id="3" name="CuadroTexto 2">
            <a:extLst>
              <a:ext uri="{FF2B5EF4-FFF2-40B4-BE49-F238E27FC236}">
                <a16:creationId xmlns:a16="http://schemas.microsoft.com/office/drawing/2014/main" id="{417BDC0F-3CB3-CB9D-5C49-7D33811C3602}"/>
              </a:ext>
            </a:extLst>
          </p:cNvPr>
          <p:cNvSpPr txBox="1"/>
          <p:nvPr/>
        </p:nvSpPr>
        <p:spPr>
          <a:xfrm>
            <a:off x="8205263" y="1550546"/>
            <a:ext cx="3232726" cy="3170099"/>
          </a:xfrm>
          <a:prstGeom prst="rect">
            <a:avLst/>
          </a:prstGeom>
          <a:noFill/>
        </p:spPr>
        <p:txBody>
          <a:bodyPr wrap="square" rtlCol="0">
            <a:spAutoFit/>
          </a:bodyPr>
          <a:lstStyle/>
          <a:p>
            <a:pPr algn="ctr"/>
            <a:r>
              <a:rPr lang="es-ES" sz="2000" b="1" dirty="0"/>
              <a:t>DESCARGA DE CMAP TOOLS SOFTWARE (IHMC, FLORIDA):</a:t>
            </a:r>
          </a:p>
          <a:p>
            <a:pPr algn="ctr"/>
            <a:endParaRPr lang="es-ES" sz="2000" b="1" dirty="0"/>
          </a:p>
          <a:p>
            <a:pPr algn="ctr"/>
            <a:r>
              <a:rPr lang="es-ES" sz="2000" b="1" dirty="0">
                <a:hlinkClick r:id="rId7"/>
              </a:rPr>
              <a:t>https://cmap.ihmc.us/cmaptools/cmaptools-download/</a:t>
            </a:r>
            <a:r>
              <a:rPr lang="es-ES" sz="2000" b="1" dirty="0"/>
              <a:t> </a:t>
            </a:r>
          </a:p>
          <a:p>
            <a:pPr algn="ctr"/>
            <a:endParaRPr lang="es-ES" sz="2000" b="1" dirty="0"/>
          </a:p>
          <a:p>
            <a:pPr algn="ctr"/>
            <a:r>
              <a:rPr lang="es-ES" sz="2000" b="1" dirty="0"/>
              <a:t>VERSIÓN 6.04</a:t>
            </a:r>
          </a:p>
          <a:p>
            <a:pPr algn="ctr"/>
            <a:endParaRPr lang="es-ES" sz="2000" b="1" dirty="0"/>
          </a:p>
        </p:txBody>
      </p:sp>
      <p:pic>
        <p:nvPicPr>
          <p:cNvPr id="4" name="Imagen 3">
            <a:hlinkClick r:id="rId8"/>
            <a:extLst>
              <a:ext uri="{FF2B5EF4-FFF2-40B4-BE49-F238E27FC236}">
                <a16:creationId xmlns:a16="http://schemas.microsoft.com/office/drawing/2014/main" id="{3B0ABC5C-BB1E-B9CB-36C7-E348170FD5A9}"/>
              </a:ext>
            </a:extLst>
          </p:cNvPr>
          <p:cNvPicPr>
            <a:picLocks noChangeAspect="1"/>
          </p:cNvPicPr>
          <p:nvPr/>
        </p:nvPicPr>
        <p:blipFill>
          <a:blip r:embed="rId9"/>
          <a:stretch>
            <a:fillRect/>
          </a:stretch>
        </p:blipFill>
        <p:spPr>
          <a:xfrm>
            <a:off x="1682310" y="1545921"/>
            <a:ext cx="5335541" cy="3554412"/>
          </a:xfrm>
          <a:prstGeom prst="rect">
            <a:avLst/>
          </a:prstGeom>
        </p:spPr>
      </p:pic>
      <p:sp>
        <p:nvSpPr>
          <p:cNvPr id="5" name="CuadroTexto 4">
            <a:extLst>
              <a:ext uri="{FF2B5EF4-FFF2-40B4-BE49-F238E27FC236}">
                <a16:creationId xmlns:a16="http://schemas.microsoft.com/office/drawing/2014/main" id="{7C701958-0DC4-CA1C-2AF3-E9206FC8AFC5}"/>
              </a:ext>
            </a:extLst>
          </p:cNvPr>
          <p:cNvSpPr txBox="1"/>
          <p:nvPr/>
        </p:nvSpPr>
        <p:spPr>
          <a:xfrm>
            <a:off x="1242901" y="5296792"/>
            <a:ext cx="7583058" cy="1477328"/>
          </a:xfrm>
          <a:prstGeom prst="rect">
            <a:avLst/>
          </a:prstGeom>
          <a:noFill/>
        </p:spPr>
        <p:txBody>
          <a:bodyPr wrap="square" rtlCol="0">
            <a:spAutoFit/>
          </a:bodyPr>
          <a:lstStyle/>
          <a:p>
            <a:pPr marL="285750" indent="-285750" algn="just">
              <a:buFont typeface="Wingdings" panose="05000000000000000000" pitchFamily="2" charset="2"/>
              <a:buChar char="v"/>
            </a:pPr>
            <a:r>
              <a:rPr lang="es-ES" dirty="0"/>
              <a:t>CONFERENCIAS INTERNACIONALES: </a:t>
            </a:r>
            <a:r>
              <a:rPr lang="es-ES" dirty="0">
                <a:hlinkClick r:id="rId10"/>
              </a:rPr>
              <a:t>https://cmc.ihmc.us/cmc-proceedings/</a:t>
            </a:r>
            <a:endParaRPr lang="es-ES" dirty="0"/>
          </a:p>
          <a:p>
            <a:pPr algn="just"/>
            <a:endParaRPr lang="es-ES" dirty="0"/>
          </a:p>
          <a:p>
            <a:pPr marL="285750" indent="-285750" algn="just">
              <a:buFont typeface="Wingdings" panose="05000000000000000000" pitchFamily="2" charset="2"/>
              <a:buChar char="v"/>
            </a:pPr>
            <a:r>
              <a:rPr lang="es-ES" dirty="0"/>
              <a:t>MODELADO DE CONOCIMIENTO, ANÁLISIS Y SIMULACIÓN: </a:t>
            </a:r>
            <a:r>
              <a:rPr lang="es-ES" dirty="0">
                <a:hlinkClick r:id="rId11"/>
              </a:rPr>
              <a:t>https://www.ihmc.us/research/modeling-sharing-simulation/</a:t>
            </a:r>
            <a:r>
              <a:rPr lang="es-ES" dirty="0"/>
              <a:t>   </a:t>
            </a:r>
          </a:p>
        </p:txBody>
      </p:sp>
      <p:pic>
        <p:nvPicPr>
          <p:cNvPr id="6" name="Imagen 5">
            <a:extLst>
              <a:ext uri="{FF2B5EF4-FFF2-40B4-BE49-F238E27FC236}">
                <a16:creationId xmlns:a16="http://schemas.microsoft.com/office/drawing/2014/main" id="{69F4F69E-9BEC-A04D-E610-EC3CE02C40A5}"/>
              </a:ext>
            </a:extLst>
          </p:cNvPr>
          <p:cNvPicPr>
            <a:picLocks noChangeAspect="1"/>
          </p:cNvPicPr>
          <p:nvPr/>
        </p:nvPicPr>
        <p:blipFill>
          <a:blip r:embed="rId12"/>
          <a:stretch>
            <a:fillRect/>
          </a:stretch>
        </p:blipFill>
        <p:spPr>
          <a:xfrm>
            <a:off x="10035787" y="4699770"/>
            <a:ext cx="1402202" cy="1402202"/>
          </a:xfrm>
          <a:prstGeom prst="rect">
            <a:avLst/>
          </a:prstGeom>
        </p:spPr>
      </p:pic>
    </p:spTree>
    <p:extLst>
      <p:ext uri="{BB962C8B-B14F-4D97-AF65-F5344CB8AC3E}">
        <p14:creationId xmlns:p14="http://schemas.microsoft.com/office/powerpoint/2010/main" val="51420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4883 -0.05625 L -0.04883 -0.05625 C -0.05208 -0.06481 -0.05339 -0.07778 -0.05872 -0.08194 L -0.07227 -0.09259 C -0.08568 -0.10278 -0.07708 -0.0956 -0.08594 -0.10347 C -0.0918 -0.10208 -0.09753 -0.09977 -0.10339 -0.09931 C -0.11966 -0.09838 -0.12813 -0.1 -0.14206 -0.10208 C -0.14284 -0.10255 -0.15221 -0.10648 -0.15339 -0.10741 C -0.15729 -0.11065 -0.16497 -0.11806 -0.16849 -0.125 C -0.17422 -0.13588 -0.17188 -0.13333 -0.17539 -0.14375 C -0.1763 -0.14653 -0.17747 -0.14907 -0.17839 -0.15185 C -0.17891 -0.1537 -0.17917 -0.15579 -0.17995 -0.15718 C -0.18047 -0.15856 -0.18138 -0.15926 -0.18216 -0.15995 C -0.18359 -0.16111 -0.18867 -0.16227 -0.18971 -0.16273 C -0.19675 -0.16227 -0.20391 -0.16296 -0.21094 -0.16134 C -0.21315 -0.16065 -0.21484 -0.15718 -0.21706 -0.15602 C -0.22018 -0.15394 -0.22357 -0.15324 -0.22682 -0.15185 C -0.23034 -0.15278 -0.23399 -0.15278 -0.2375 -0.15463 C -0.23971 -0.15556 -0.24349 -0.15972 -0.24583 -0.16273 C -0.2474 -0.16481 -0.24974 -0.16852 -0.25182 -0.16944 C -0.25404 -0.17037 -0.25638 -0.17037 -0.25872 -0.1706 C -0.26276 -0.16921 -0.2612 -0.16944 -0.26315 -0.16944 L -0.05339 -0.06829 L -0.03971 -0.06435 L -0.00104 -0.05347 " pathEditMode="relative" ptsTypes="AAAAAAAAAAAAAAAAAAAAAAAAA">
                                      <p:cBhvr>
                                        <p:cTn id="6"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23ADA-246A-4EAE-8DE0-A8E8FF17A2B8}"/>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CAB95226-4568-A63E-FB10-EDA7072194F6}"/>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42FF6FE6-F31E-A80B-5F42-029A139ABDF5}"/>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BA78FC8A-998D-8765-1A64-1B0405645E8B}"/>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4250E97B-0574-E7D7-6202-6AB97F50B44A}"/>
              </a:ext>
            </a:extLst>
          </p:cNvPr>
          <p:cNvPicPr>
            <a:picLocks noChangeAspect="1"/>
          </p:cNvPicPr>
          <p:nvPr/>
        </p:nvPicPr>
        <p:blipFill>
          <a:blip r:embed="rId6"/>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1095A503-6EED-1EDC-5CF6-0491568889BE}"/>
              </a:ext>
            </a:extLst>
          </p:cNvPr>
          <p:cNvSpPr txBox="1"/>
          <p:nvPr/>
        </p:nvSpPr>
        <p:spPr>
          <a:xfrm>
            <a:off x="522468" y="62672"/>
            <a:ext cx="9031107" cy="461665"/>
          </a:xfrm>
          <a:prstGeom prst="rect">
            <a:avLst/>
          </a:prstGeom>
          <a:noFill/>
        </p:spPr>
        <p:txBody>
          <a:bodyPr wrap="square">
            <a:spAutoFit/>
          </a:bodyPr>
          <a:lstStyle/>
          <a:p>
            <a:r>
              <a:rPr lang="es-ES" sz="2400" b="1" dirty="0">
                <a:solidFill>
                  <a:srgbClr val="1C4C3C"/>
                </a:solidFill>
                <a:latin typeface="+mj-lt"/>
              </a:rPr>
              <a:t>MAPAS CONCEPTUALES: ejemplo de aplicación en el aula</a:t>
            </a:r>
            <a:endParaRPr lang="es-ES" sz="2400" dirty="0">
              <a:solidFill>
                <a:srgbClr val="1C4C3C"/>
              </a:solidFill>
              <a:latin typeface="+mj-lt"/>
            </a:endParaRPr>
          </a:p>
        </p:txBody>
      </p:sp>
      <p:pic>
        <p:nvPicPr>
          <p:cNvPr id="3" name="Picture 4" descr="C:\WINNT\Profiles\fermin\Escritorio\Elaboracion mapas.Elemplos\Textomap.gif">
            <a:extLst>
              <a:ext uri="{FF2B5EF4-FFF2-40B4-BE49-F238E27FC236}">
                <a16:creationId xmlns:a16="http://schemas.microsoft.com/office/drawing/2014/main" id="{BE2FBD7C-BED5-B037-1F4B-0640A1AC529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795" t="2016" r="5666" b="5033"/>
          <a:stretch/>
        </p:blipFill>
        <p:spPr bwMode="auto">
          <a:xfrm>
            <a:off x="755061" y="564442"/>
            <a:ext cx="5092105" cy="617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F67BFE25-8A67-5283-6973-774E3E8F5130}"/>
              </a:ext>
            </a:extLst>
          </p:cNvPr>
          <p:cNvSpPr txBox="1"/>
          <p:nvPr/>
        </p:nvSpPr>
        <p:spPr>
          <a:xfrm>
            <a:off x="7232862" y="526282"/>
            <a:ext cx="4200788" cy="5663089"/>
          </a:xfrm>
          <a:prstGeom prst="rect">
            <a:avLst/>
          </a:prstGeom>
          <a:solidFill>
            <a:schemeClr val="bg1">
              <a:lumMod val="95000"/>
            </a:schemeClr>
          </a:solidFill>
          <a:ln>
            <a:solidFill>
              <a:schemeClr val="accent6">
                <a:lumMod val="75000"/>
              </a:schemeClr>
            </a:solidFill>
          </a:ln>
        </p:spPr>
        <p:txBody>
          <a:bodyPr wrap="square">
            <a:spAutoFit/>
          </a:bodyPr>
          <a:lstStyle/>
          <a:p>
            <a:pPr eaLnBrk="0" fontAlgn="base" hangingPunct="0">
              <a:spcBef>
                <a:spcPct val="0"/>
              </a:spcBef>
              <a:spcAft>
                <a:spcPct val="0"/>
              </a:spcAft>
              <a:defRPr/>
            </a:pPr>
            <a:r>
              <a:rPr kumimoji="1" lang="es-ES" sz="1200" b="1" dirty="0">
                <a:solidFill>
                  <a:srgbClr val="1C4C3C"/>
                </a:solidFill>
                <a:latin typeface="Calibri" panose="020F0502020204030204" pitchFamily="34" charset="0"/>
                <a:cs typeface="Calibri" panose="020F0502020204030204" pitchFamily="34" charset="0"/>
              </a:rPr>
              <a:t>1. Lista de los conceptos más relevantes del texto</a:t>
            </a:r>
            <a:r>
              <a:rPr kumimoji="1" lang="es-ES" sz="1200" dirty="0">
                <a:solidFill>
                  <a:srgbClr val="1C4C3C"/>
                </a:solidFill>
                <a:latin typeface="Calibri" panose="020F0502020204030204" pitchFamily="34" charset="0"/>
                <a:cs typeface="Calibri" panose="020F0502020204030204" pitchFamily="34" charset="0"/>
              </a:rPr>
              <a:t>. Pueden ser los siguientes, de acuerdo con el orden de aparición en el mismo</a:t>
            </a:r>
          </a:p>
          <a:p>
            <a:pPr eaLnBrk="0" fontAlgn="base" hangingPunct="0">
              <a:spcBef>
                <a:spcPct val="0"/>
              </a:spcBef>
              <a:spcAft>
                <a:spcPct val="0"/>
              </a:spcAft>
              <a:defRPr/>
            </a:pPr>
            <a:r>
              <a:rPr kumimoji="1" lang="es-ES" sz="1200" b="1" dirty="0">
                <a:solidFill>
                  <a:srgbClr val="1C4C3C"/>
                </a:solidFill>
                <a:latin typeface="Calibri" panose="020F0502020204030204" pitchFamily="34" charset="0"/>
                <a:cs typeface="Calibri" panose="020F0502020204030204" pitchFamily="34" charset="0"/>
              </a:rPr>
              <a:t> </a:t>
            </a:r>
            <a:endParaRPr kumimoji="1" lang="es-ES" sz="1200" dirty="0">
              <a:solidFill>
                <a:srgbClr val="1C4C3C"/>
              </a:solidFill>
              <a:latin typeface="Calibri" panose="020F0502020204030204" pitchFamily="34" charset="0"/>
              <a:cs typeface="Calibri" panose="020F0502020204030204" pitchFamily="34" charset="0"/>
            </a:endParaRPr>
          </a:p>
          <a:p>
            <a:pPr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1. Parques y jardines</a:t>
            </a:r>
          </a:p>
          <a:p>
            <a:pPr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2. Taconera</a:t>
            </a:r>
          </a:p>
          <a:p>
            <a:pPr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3. Pamplona</a:t>
            </a:r>
          </a:p>
          <a:p>
            <a:pPr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4. Campo del Arenal</a:t>
            </a:r>
          </a:p>
          <a:p>
            <a:pPr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5. Paseo de </a:t>
            </a:r>
            <a:r>
              <a:rPr kumimoji="1" lang="es-ES" sz="1200" dirty="0" err="1">
                <a:solidFill>
                  <a:srgbClr val="1C4C3C"/>
                </a:solidFill>
                <a:latin typeface="Calibri" panose="020F0502020204030204" pitchFamily="34" charset="0"/>
                <a:cs typeface="Calibri" panose="020F0502020204030204" pitchFamily="34" charset="0"/>
              </a:rPr>
              <a:t>Sarasate</a:t>
            </a:r>
            <a:endParaRPr kumimoji="1" lang="es-ES" sz="1200" dirty="0">
              <a:solidFill>
                <a:srgbClr val="1C4C3C"/>
              </a:solidFill>
              <a:latin typeface="Calibri" panose="020F0502020204030204" pitchFamily="34" charset="0"/>
              <a:cs typeface="Calibri" panose="020F0502020204030204" pitchFamily="34" charset="0"/>
            </a:endParaRPr>
          </a:p>
          <a:p>
            <a:pPr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6. Edad Media</a:t>
            </a:r>
          </a:p>
          <a:p>
            <a:pPr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7. Nueva fortificación</a:t>
            </a:r>
          </a:p>
          <a:p>
            <a:pPr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8. Extramural</a:t>
            </a:r>
          </a:p>
          <a:p>
            <a:pPr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9. Siglo XVI</a:t>
            </a:r>
          </a:p>
          <a:p>
            <a:pPr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10. Parterre</a:t>
            </a:r>
          </a:p>
          <a:p>
            <a:pPr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11. Bosquecillo </a:t>
            </a:r>
          </a:p>
          <a:p>
            <a:pPr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12. Crucero</a:t>
            </a:r>
          </a:p>
          <a:p>
            <a:pPr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13. Monumento</a:t>
            </a:r>
          </a:p>
          <a:p>
            <a:pPr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14. Portal de San Nicolás</a:t>
            </a:r>
          </a:p>
          <a:p>
            <a:pPr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15. Avenida San Ignacio</a:t>
            </a:r>
          </a:p>
          <a:p>
            <a:pPr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16. Julián </a:t>
            </a:r>
            <a:r>
              <a:rPr kumimoji="1" lang="es-ES" sz="1200" dirty="0" err="1">
                <a:solidFill>
                  <a:srgbClr val="1C4C3C"/>
                </a:solidFill>
                <a:latin typeface="Calibri" panose="020F0502020204030204" pitchFamily="34" charset="0"/>
                <a:cs typeface="Calibri" panose="020F0502020204030204" pitchFamily="34" charset="0"/>
              </a:rPr>
              <a:t>Gayarre</a:t>
            </a:r>
            <a:endParaRPr kumimoji="1" lang="es-ES" sz="1200" dirty="0">
              <a:solidFill>
                <a:srgbClr val="1C4C3C"/>
              </a:solidFill>
              <a:latin typeface="Calibri" panose="020F0502020204030204" pitchFamily="34" charset="0"/>
              <a:cs typeface="Calibri" panose="020F0502020204030204" pitchFamily="34" charset="0"/>
            </a:endParaRPr>
          </a:p>
          <a:p>
            <a:pPr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17. Pablo </a:t>
            </a:r>
            <a:r>
              <a:rPr kumimoji="1" lang="es-ES" sz="1200" dirty="0" err="1">
                <a:solidFill>
                  <a:srgbClr val="1C4C3C"/>
                </a:solidFill>
                <a:latin typeface="Calibri" panose="020F0502020204030204" pitchFamily="34" charset="0"/>
                <a:cs typeface="Calibri" panose="020F0502020204030204" pitchFamily="34" charset="0"/>
              </a:rPr>
              <a:t>Sarasate</a:t>
            </a:r>
            <a:endParaRPr kumimoji="1" lang="es-ES" sz="1200" dirty="0">
              <a:solidFill>
                <a:srgbClr val="1C4C3C"/>
              </a:solidFill>
              <a:latin typeface="Calibri" panose="020F0502020204030204" pitchFamily="34" charset="0"/>
              <a:cs typeface="Calibri" panose="020F0502020204030204" pitchFamily="34" charset="0"/>
            </a:endParaRPr>
          </a:p>
          <a:p>
            <a:pPr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18. Hilarión Eslava</a:t>
            </a:r>
          </a:p>
          <a:p>
            <a:pPr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19. </a:t>
            </a:r>
            <a:r>
              <a:rPr kumimoji="1" lang="es-ES" sz="1200" dirty="0" err="1">
                <a:solidFill>
                  <a:srgbClr val="1C4C3C"/>
                </a:solidFill>
                <a:latin typeface="Calibri" panose="020F0502020204030204" pitchFamily="34" charset="0"/>
                <a:cs typeface="Calibri" panose="020F0502020204030204" pitchFamily="34" charset="0"/>
              </a:rPr>
              <a:t>Huarte</a:t>
            </a:r>
            <a:r>
              <a:rPr kumimoji="1" lang="es-ES" sz="1200" dirty="0">
                <a:solidFill>
                  <a:srgbClr val="1C4C3C"/>
                </a:solidFill>
                <a:latin typeface="Calibri" panose="020F0502020204030204" pitchFamily="34" charset="0"/>
                <a:cs typeface="Calibri" panose="020F0502020204030204" pitchFamily="34" charset="0"/>
              </a:rPr>
              <a:t> de San Juan</a:t>
            </a:r>
          </a:p>
          <a:p>
            <a:pPr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20. Mari-Blanca</a:t>
            </a:r>
          </a:p>
          <a:p>
            <a:pPr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21. </a:t>
            </a:r>
            <a:r>
              <a:rPr kumimoji="1" lang="es-ES" sz="1200" dirty="0" err="1">
                <a:solidFill>
                  <a:srgbClr val="1C4C3C"/>
                </a:solidFill>
                <a:latin typeface="Calibri" panose="020F0502020204030204" pitchFamily="34" charset="0"/>
                <a:cs typeface="Calibri" panose="020F0502020204030204" pitchFamily="34" charset="0"/>
              </a:rPr>
              <a:t>Antoniutti</a:t>
            </a:r>
            <a:endParaRPr kumimoji="1" lang="es-ES" sz="1200" dirty="0">
              <a:solidFill>
                <a:srgbClr val="1C4C3C"/>
              </a:solidFill>
              <a:latin typeface="Calibri" panose="020F0502020204030204" pitchFamily="34" charset="0"/>
              <a:cs typeface="Calibri" panose="020F0502020204030204" pitchFamily="34" charset="0"/>
            </a:endParaRPr>
          </a:p>
          <a:p>
            <a:pPr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22. Media Luna</a:t>
            </a:r>
          </a:p>
          <a:p>
            <a:pPr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23. Ciudadela</a:t>
            </a:r>
          </a:p>
          <a:p>
            <a:pPr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24. Vuelta del Castillo</a:t>
            </a:r>
          </a:p>
          <a:p>
            <a:pPr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25. Campus Universitario</a:t>
            </a:r>
          </a:p>
          <a:p>
            <a:pPr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26. Escultores</a:t>
            </a:r>
          </a:p>
          <a:p>
            <a:pPr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27. Años.</a:t>
            </a:r>
          </a:p>
        </p:txBody>
      </p:sp>
      <p:sp>
        <p:nvSpPr>
          <p:cNvPr id="5" name="CuadroTexto 4">
            <a:extLst>
              <a:ext uri="{FF2B5EF4-FFF2-40B4-BE49-F238E27FC236}">
                <a16:creationId xmlns:a16="http://schemas.microsoft.com/office/drawing/2014/main" id="{94998AA8-3873-2DEA-8701-FD14D7738545}"/>
              </a:ext>
            </a:extLst>
          </p:cNvPr>
          <p:cNvSpPr txBox="1"/>
          <p:nvPr/>
        </p:nvSpPr>
        <p:spPr>
          <a:xfrm>
            <a:off x="6713365" y="6287466"/>
            <a:ext cx="5403451" cy="461665"/>
          </a:xfrm>
          <a:prstGeom prst="rect">
            <a:avLst/>
          </a:prstGeom>
          <a:solidFill>
            <a:schemeClr val="bg1">
              <a:lumMod val="95000"/>
            </a:schemeClr>
          </a:solidFill>
          <a:ln>
            <a:solidFill>
              <a:schemeClr val="accent6">
                <a:lumMod val="75000"/>
              </a:schemeClr>
            </a:solidFill>
          </a:ln>
        </p:spPr>
        <p:txBody>
          <a:bodyPr wrap="square" rtlCol="0">
            <a:spAutoFit/>
          </a:bodyPr>
          <a:lstStyle/>
          <a:p>
            <a:pPr algn="ctr"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Texto escogido para la elaboración práctica de un mapa conceptual. Extraído del libro </a:t>
            </a:r>
            <a:r>
              <a:rPr kumimoji="1" lang="es-ES" sz="1200" i="1" dirty="0">
                <a:solidFill>
                  <a:srgbClr val="1C4C3C"/>
                </a:solidFill>
                <a:latin typeface="Calibri" panose="020F0502020204030204" pitchFamily="34" charset="0"/>
                <a:cs typeface="Calibri" panose="020F0502020204030204" pitchFamily="34" charset="0"/>
              </a:rPr>
              <a:t>Itinerarios por Navarra.... </a:t>
            </a:r>
            <a:r>
              <a:rPr kumimoji="1" lang="es-ES" sz="1200" dirty="0">
                <a:solidFill>
                  <a:srgbClr val="1C4C3C"/>
                </a:solidFill>
                <a:latin typeface="Calibri" panose="020F0502020204030204" pitchFamily="34" charset="0"/>
                <a:cs typeface="Calibri" panose="020F0502020204030204" pitchFamily="34" charset="0"/>
              </a:rPr>
              <a:t>(</a:t>
            </a:r>
            <a:r>
              <a:rPr kumimoji="1" lang="es-ES" sz="1200" dirty="0" err="1">
                <a:solidFill>
                  <a:srgbClr val="1C4C3C"/>
                </a:solidFill>
                <a:latin typeface="Calibri" panose="020F0502020204030204" pitchFamily="34" charset="0"/>
                <a:cs typeface="Calibri" panose="020F0502020204030204" pitchFamily="34" charset="0"/>
              </a:rPr>
              <a:t>Floristán</a:t>
            </a:r>
            <a:r>
              <a:rPr kumimoji="1" lang="es-ES" sz="1200" dirty="0">
                <a:solidFill>
                  <a:srgbClr val="1C4C3C"/>
                </a:solidFill>
                <a:latin typeface="Calibri" panose="020F0502020204030204" pitchFamily="34" charset="0"/>
                <a:cs typeface="Calibri" panose="020F0502020204030204" pitchFamily="34" charset="0"/>
              </a:rPr>
              <a:t> y cols., 197             9, pág. 170).</a:t>
            </a:r>
          </a:p>
        </p:txBody>
      </p:sp>
    </p:spTree>
    <p:extLst>
      <p:ext uri="{BB962C8B-B14F-4D97-AF65-F5344CB8AC3E}">
        <p14:creationId xmlns:p14="http://schemas.microsoft.com/office/powerpoint/2010/main" val="213148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6928E-9A19-6F33-1822-677BB75AFE18}"/>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518845E7-58FC-EDD0-E884-A58708B6809F}"/>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1A455C01-EE34-5210-1A3F-184EC2487EF4}"/>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2B4244FA-B886-AA36-5F62-7C5FB3D3226A}"/>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6C9A4C16-1E9D-3CD3-AFCB-976FD0B4DB6E}"/>
              </a:ext>
            </a:extLst>
          </p:cNvPr>
          <p:cNvPicPr>
            <a:picLocks noChangeAspect="1"/>
          </p:cNvPicPr>
          <p:nvPr/>
        </p:nvPicPr>
        <p:blipFill>
          <a:blip r:embed="rId6"/>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418D876A-B26C-6653-542C-6AA224CC04BF}"/>
              </a:ext>
            </a:extLst>
          </p:cNvPr>
          <p:cNvSpPr txBox="1"/>
          <p:nvPr/>
        </p:nvSpPr>
        <p:spPr>
          <a:xfrm>
            <a:off x="522468" y="62672"/>
            <a:ext cx="9031107" cy="461665"/>
          </a:xfrm>
          <a:prstGeom prst="rect">
            <a:avLst/>
          </a:prstGeom>
          <a:noFill/>
        </p:spPr>
        <p:txBody>
          <a:bodyPr wrap="square">
            <a:spAutoFit/>
          </a:bodyPr>
          <a:lstStyle/>
          <a:p>
            <a:r>
              <a:rPr lang="es-ES" sz="2400" b="1" dirty="0">
                <a:solidFill>
                  <a:srgbClr val="1C4C3C"/>
                </a:solidFill>
                <a:latin typeface="+mj-lt"/>
              </a:rPr>
              <a:t>MAPAS CONCEPTUALES: ejemplo de aplicación en el aula</a:t>
            </a:r>
            <a:endParaRPr lang="es-ES" sz="2400" dirty="0">
              <a:solidFill>
                <a:srgbClr val="1C4C3C"/>
              </a:solidFill>
              <a:latin typeface="+mj-lt"/>
            </a:endParaRPr>
          </a:p>
        </p:txBody>
      </p:sp>
      <p:pic>
        <p:nvPicPr>
          <p:cNvPr id="3" name="Picture 4" descr="C:\WINNT\Profiles\fermin\Escritorio\Elaboracion mapas.Elemplos\Textomap.gif">
            <a:extLst>
              <a:ext uri="{FF2B5EF4-FFF2-40B4-BE49-F238E27FC236}">
                <a16:creationId xmlns:a16="http://schemas.microsoft.com/office/drawing/2014/main" id="{BF998535-CF86-D199-F8E5-DC353076CE1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795" t="2016" r="5666" b="5033"/>
          <a:stretch/>
        </p:blipFill>
        <p:spPr bwMode="auto">
          <a:xfrm>
            <a:off x="755061" y="564442"/>
            <a:ext cx="5092105" cy="617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AB3FB2D3-66C3-E6F1-E42D-8633D82D0F20}"/>
              </a:ext>
            </a:extLst>
          </p:cNvPr>
          <p:cNvSpPr txBox="1"/>
          <p:nvPr/>
        </p:nvSpPr>
        <p:spPr>
          <a:xfrm>
            <a:off x="6927253" y="503824"/>
            <a:ext cx="4977407" cy="6217087"/>
          </a:xfrm>
          <a:prstGeom prst="rect">
            <a:avLst/>
          </a:prstGeom>
          <a:solidFill>
            <a:schemeClr val="bg1">
              <a:lumMod val="95000"/>
            </a:schemeClr>
          </a:solidFill>
          <a:ln>
            <a:solidFill>
              <a:schemeClr val="accent6">
                <a:lumMod val="75000"/>
              </a:schemeClr>
            </a:solidFill>
          </a:ln>
        </p:spPr>
        <p:txBody>
          <a:bodyPr wrap="square">
            <a:spAutoFit/>
          </a:bodyPr>
          <a:lstStyle/>
          <a:p>
            <a:pPr algn="just" eaLnBrk="0" fontAlgn="base" hangingPunct="0">
              <a:spcBef>
                <a:spcPct val="0"/>
              </a:spcBef>
              <a:spcAft>
                <a:spcPct val="0"/>
              </a:spcAft>
              <a:defRPr/>
            </a:pPr>
            <a:r>
              <a:rPr kumimoji="1" lang="es-ES" sz="1200" b="1" dirty="0">
                <a:solidFill>
                  <a:srgbClr val="1C4C3C"/>
                </a:solidFill>
                <a:latin typeface="Calibri" panose="020F0502020204030204" pitchFamily="34" charset="0"/>
                <a:cs typeface="Calibri" panose="020F0502020204030204" pitchFamily="34" charset="0"/>
              </a:rPr>
              <a:t>2. Reordenamiento de la lista de conceptos siguiendo el criterio de más general a específico</a:t>
            </a:r>
            <a:r>
              <a:rPr kumimoji="1" lang="es-ES" sz="1200" dirty="0">
                <a:solidFill>
                  <a:srgbClr val="1C4C3C"/>
                </a:solidFill>
                <a:latin typeface="Calibri" panose="020F0502020204030204" pitchFamily="34" charset="0"/>
                <a:cs typeface="Calibri" panose="020F0502020204030204" pitchFamily="34" charset="0"/>
              </a:rPr>
              <a:t>, comenzando por el más inclusivo. Estableceremos también los niveles jerárquicos correspondientes, que incluirán conceptos equivalentes, para favorecer así la distribución correcta de los mismos en el mapa conceptual. Podría ser la siguiente:</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 </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Pamplona, sería el concepto más general.</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 </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Parques y jardines. Incluiría este nivel jerárquico los siguientes conceptos:</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 </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      </a:t>
            </a:r>
            <a:r>
              <a:rPr kumimoji="1" lang="es-ES" sz="1200" dirty="0" err="1">
                <a:solidFill>
                  <a:srgbClr val="1C4C3C"/>
                </a:solidFill>
                <a:latin typeface="Calibri" panose="020F0502020204030204" pitchFamily="34" charset="0"/>
                <a:cs typeface="Calibri" panose="020F0502020204030204" pitchFamily="34" charset="0"/>
              </a:rPr>
              <a:t>Antoniutti</a:t>
            </a:r>
            <a:r>
              <a:rPr kumimoji="1" lang="es-ES" sz="1200" dirty="0">
                <a:solidFill>
                  <a:srgbClr val="1C4C3C"/>
                </a:solidFill>
                <a:latin typeface="Calibri" panose="020F0502020204030204" pitchFamily="34" charset="0"/>
                <a:cs typeface="Calibri" panose="020F0502020204030204" pitchFamily="34" charset="0"/>
              </a:rPr>
              <a:t>,</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      Media Luna,</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      Ciudadela,</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      Taconera, </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      Vuelta del Castillo,</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      Bosquecillo, </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      Campus universitario</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 </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Ámbito evolutivo y referentes de posición. Incluiría conceptos como:</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      </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      Parterre</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      Avenida San Ignacio</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      Extramural,</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      Edad Media,</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      Nueva fortificación,</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      Siglo XVI</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      Campo del Arenal, </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      Paseo de </a:t>
            </a:r>
            <a:r>
              <a:rPr kumimoji="1" lang="es-ES" sz="1200" dirty="0" err="1">
                <a:solidFill>
                  <a:srgbClr val="1C4C3C"/>
                </a:solidFill>
                <a:latin typeface="Calibri" panose="020F0502020204030204" pitchFamily="34" charset="0"/>
                <a:cs typeface="Calibri" panose="020F0502020204030204" pitchFamily="34" charset="0"/>
              </a:rPr>
              <a:t>Sarasate</a:t>
            </a:r>
            <a:endParaRPr kumimoji="1" lang="es-ES" sz="1200" dirty="0">
              <a:solidFill>
                <a:srgbClr val="1C4C3C"/>
              </a:solidFill>
              <a:latin typeface="Calibri" panose="020F0502020204030204" pitchFamily="34" charset="0"/>
              <a:cs typeface="Calibri" panose="020F0502020204030204" pitchFamily="34" charset="0"/>
            </a:endParaRP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 </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 </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Monumentos. Incluiría este nivel jerárquico los siguientes conceptos:</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 </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Hilarión Eslava,</a:t>
            </a:r>
          </a:p>
        </p:txBody>
      </p:sp>
    </p:spTree>
    <p:extLst>
      <p:ext uri="{BB962C8B-B14F-4D97-AF65-F5344CB8AC3E}">
        <p14:creationId xmlns:p14="http://schemas.microsoft.com/office/powerpoint/2010/main" val="707843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DAD83-340A-3856-F811-1E696463C5E4}"/>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F8607CB3-7181-2F9A-D54F-34F0FEA61EDF}"/>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DC9803F1-912A-90CE-B603-7754A99C7999}"/>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07675B6E-9E90-6220-86BD-6FC3E00A7656}"/>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A26A4179-8F0D-890E-257D-D112074D3CC6}"/>
              </a:ext>
            </a:extLst>
          </p:cNvPr>
          <p:cNvPicPr>
            <a:picLocks noChangeAspect="1"/>
          </p:cNvPicPr>
          <p:nvPr/>
        </p:nvPicPr>
        <p:blipFill>
          <a:blip r:embed="rId6"/>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ED092E43-40B8-6004-A8B6-F8729E861CAE}"/>
              </a:ext>
            </a:extLst>
          </p:cNvPr>
          <p:cNvSpPr txBox="1"/>
          <p:nvPr/>
        </p:nvSpPr>
        <p:spPr>
          <a:xfrm>
            <a:off x="522468" y="62672"/>
            <a:ext cx="9031107" cy="461665"/>
          </a:xfrm>
          <a:prstGeom prst="rect">
            <a:avLst/>
          </a:prstGeom>
          <a:noFill/>
        </p:spPr>
        <p:txBody>
          <a:bodyPr wrap="square">
            <a:spAutoFit/>
          </a:bodyPr>
          <a:lstStyle/>
          <a:p>
            <a:r>
              <a:rPr lang="es-ES" sz="2400" b="1" dirty="0">
                <a:solidFill>
                  <a:srgbClr val="1C4C3C"/>
                </a:solidFill>
                <a:latin typeface="+mj-lt"/>
              </a:rPr>
              <a:t>MAPAS CONCEPTUALES: ejemplo de aplicación en el aula</a:t>
            </a:r>
            <a:endParaRPr lang="es-ES" sz="2400" dirty="0">
              <a:solidFill>
                <a:srgbClr val="1C4C3C"/>
              </a:solidFill>
              <a:latin typeface="+mj-lt"/>
            </a:endParaRPr>
          </a:p>
        </p:txBody>
      </p:sp>
      <p:pic>
        <p:nvPicPr>
          <p:cNvPr id="3" name="Picture 4" descr="C:\WINNT\Profiles\fermin\Escritorio\Elaboracion mapas.Elemplos\Textomap.gif">
            <a:extLst>
              <a:ext uri="{FF2B5EF4-FFF2-40B4-BE49-F238E27FC236}">
                <a16:creationId xmlns:a16="http://schemas.microsoft.com/office/drawing/2014/main" id="{91197B0A-67CC-15A4-3F38-2601C5948AC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795" t="2016" r="5666" b="5033"/>
          <a:stretch/>
        </p:blipFill>
        <p:spPr bwMode="auto">
          <a:xfrm>
            <a:off x="755061" y="564442"/>
            <a:ext cx="5092105" cy="617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0">
            <a:extLst>
              <a:ext uri="{FF2B5EF4-FFF2-40B4-BE49-F238E27FC236}">
                <a16:creationId xmlns:a16="http://schemas.microsoft.com/office/drawing/2014/main" id="{3D73CB46-602F-ABE5-F188-9033CE9FB380}"/>
              </a:ext>
            </a:extLst>
          </p:cNvPr>
          <p:cNvSpPr txBox="1"/>
          <p:nvPr/>
        </p:nvSpPr>
        <p:spPr>
          <a:xfrm>
            <a:off x="7029546" y="1008284"/>
            <a:ext cx="4858653" cy="5478423"/>
          </a:xfrm>
          <a:prstGeom prst="rect">
            <a:avLst/>
          </a:prstGeom>
          <a:solidFill>
            <a:schemeClr val="bg1">
              <a:lumMod val="95000"/>
            </a:schemeClr>
          </a:solidFill>
          <a:ln>
            <a:solidFill>
              <a:schemeClr val="accent6">
                <a:lumMod val="75000"/>
              </a:schemeClr>
            </a:solidFill>
          </a:ln>
        </p:spPr>
        <p:txBody>
          <a:bodyPr wrap="square">
            <a:spAutoFit/>
          </a:bodyPr>
          <a:lstStyle/>
          <a:p>
            <a:pPr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Pablo Sarasate,</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Crucero,</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Mari-Blanca,</a:t>
            </a:r>
          </a:p>
          <a:p>
            <a:pPr algn="just" eaLnBrk="0" fontAlgn="base" hangingPunct="0">
              <a:spcBef>
                <a:spcPct val="0"/>
              </a:spcBef>
              <a:spcAft>
                <a:spcPct val="0"/>
              </a:spcAft>
              <a:defRPr/>
            </a:pPr>
            <a:r>
              <a:rPr kumimoji="1" lang="es-ES" sz="1200" dirty="0" err="1">
                <a:solidFill>
                  <a:srgbClr val="1C4C3C"/>
                </a:solidFill>
                <a:latin typeface="Calibri" panose="020F0502020204030204" pitchFamily="34" charset="0"/>
                <a:cs typeface="Calibri" panose="020F0502020204030204" pitchFamily="34" charset="0"/>
              </a:rPr>
              <a:t>Huarte</a:t>
            </a:r>
            <a:r>
              <a:rPr kumimoji="1" lang="es-ES" sz="1200" dirty="0">
                <a:solidFill>
                  <a:srgbClr val="1C4C3C"/>
                </a:solidFill>
                <a:latin typeface="Calibri" panose="020F0502020204030204" pitchFamily="34" charset="0"/>
                <a:cs typeface="Calibri" panose="020F0502020204030204" pitchFamily="34" charset="0"/>
              </a:rPr>
              <a:t> de San Juan, </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Portal de San Nicolás,</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Navarro Villoslada</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Julián </a:t>
            </a:r>
            <a:r>
              <a:rPr kumimoji="1" lang="es-ES" sz="1200" dirty="0" err="1">
                <a:solidFill>
                  <a:srgbClr val="1C4C3C"/>
                </a:solidFill>
                <a:latin typeface="Calibri" panose="020F0502020204030204" pitchFamily="34" charset="0"/>
                <a:cs typeface="Calibri" panose="020F0502020204030204" pitchFamily="34" charset="0"/>
              </a:rPr>
              <a:t>Gayarre</a:t>
            </a:r>
            <a:r>
              <a:rPr kumimoji="1" lang="es-ES" sz="1200" dirty="0">
                <a:solidFill>
                  <a:srgbClr val="1C4C3C"/>
                </a:solidFill>
                <a:latin typeface="Calibri" panose="020F0502020204030204" pitchFamily="34" charset="0"/>
                <a:cs typeface="Calibri" panose="020F0502020204030204" pitchFamily="34" charset="0"/>
              </a:rPr>
              <a:t>, </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 </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 </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Escultores. Pertenecerían a esta categoría: </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 </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Quevedo </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Carretero,</a:t>
            </a:r>
          </a:p>
          <a:p>
            <a:pPr algn="just" eaLnBrk="0" fontAlgn="base" hangingPunct="0">
              <a:spcBef>
                <a:spcPct val="0"/>
              </a:spcBef>
              <a:spcAft>
                <a:spcPct val="0"/>
              </a:spcAft>
              <a:defRPr/>
            </a:pPr>
            <a:r>
              <a:rPr kumimoji="1" lang="es-ES" sz="1200" dirty="0" err="1">
                <a:solidFill>
                  <a:srgbClr val="1C4C3C"/>
                </a:solidFill>
                <a:latin typeface="Calibri" panose="020F0502020204030204" pitchFamily="34" charset="0"/>
                <a:cs typeface="Calibri" panose="020F0502020204030204" pitchFamily="34" charset="0"/>
              </a:rPr>
              <a:t>Coullant</a:t>
            </a:r>
            <a:r>
              <a:rPr kumimoji="1" lang="es-ES" sz="1200" dirty="0">
                <a:solidFill>
                  <a:srgbClr val="1C4C3C"/>
                </a:solidFill>
                <a:latin typeface="Calibri" panose="020F0502020204030204" pitchFamily="34" charset="0"/>
                <a:cs typeface="Calibri" panose="020F0502020204030204" pitchFamily="34" charset="0"/>
              </a:rPr>
              <a:t> Valera </a:t>
            </a:r>
          </a:p>
          <a:p>
            <a:pPr algn="just" eaLnBrk="0" fontAlgn="base" hangingPunct="0">
              <a:spcBef>
                <a:spcPct val="0"/>
              </a:spcBef>
              <a:spcAft>
                <a:spcPct val="0"/>
              </a:spcAft>
              <a:defRPr/>
            </a:pPr>
            <a:r>
              <a:rPr kumimoji="1" lang="es-ES" sz="1200" dirty="0" err="1">
                <a:solidFill>
                  <a:srgbClr val="1C4C3C"/>
                </a:solidFill>
                <a:latin typeface="Calibri" panose="020F0502020204030204" pitchFamily="34" charset="0"/>
                <a:cs typeface="Calibri" panose="020F0502020204030204" pitchFamily="34" charset="0"/>
              </a:rPr>
              <a:t>Orduna</a:t>
            </a:r>
            <a:endParaRPr kumimoji="1" lang="es-ES" sz="1200" dirty="0">
              <a:solidFill>
                <a:srgbClr val="1C4C3C"/>
              </a:solidFill>
              <a:latin typeface="Calibri" panose="020F0502020204030204" pitchFamily="34" charset="0"/>
              <a:cs typeface="Calibri" panose="020F0502020204030204" pitchFamily="34" charset="0"/>
            </a:endParaRP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 </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 </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Años. Incluiríamos en esta categoría los siguientes:</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 </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1964</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1959</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1666,</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1918</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1950</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 </a:t>
            </a:r>
          </a:p>
          <a:p>
            <a:pPr algn="just" eaLnBrk="0" fontAlgn="base" hangingPunct="0">
              <a:spcBef>
                <a:spcPct val="0"/>
              </a:spcBef>
              <a:spcAft>
                <a:spcPct val="0"/>
              </a:spcAft>
              <a:defRPr/>
            </a:pPr>
            <a:r>
              <a:rPr kumimoji="1" lang="es-ES" sz="1200" dirty="0">
                <a:solidFill>
                  <a:srgbClr val="1C4C3C"/>
                </a:solidFill>
                <a:latin typeface="Calibri" panose="020F0502020204030204" pitchFamily="34" charset="0"/>
                <a:cs typeface="Calibri" panose="020F0502020204030204" pitchFamily="34" charset="0"/>
              </a:rPr>
              <a:t>Procederemos ahora a distribuir en el plano del mapa conceptual, los conceptos correspondientes a los distintos niveles jerárquicos del mismo, situando el concepto más general en la parte superior  y los más específicos en la inferior</a:t>
            </a:r>
          </a:p>
        </p:txBody>
      </p:sp>
    </p:spTree>
    <p:extLst>
      <p:ext uri="{BB962C8B-B14F-4D97-AF65-F5344CB8AC3E}">
        <p14:creationId xmlns:p14="http://schemas.microsoft.com/office/powerpoint/2010/main" val="1994935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7D626-2825-360E-44ED-D39FD1824CC7}"/>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77EFE1D6-B0D0-1B7A-DBC9-CD90FF7F1CBF}"/>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97D7424D-31DF-F645-46A9-822ECAB45FE8}"/>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062A4CB8-A429-E840-B3D6-28EAD75DF858}"/>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C2280E66-55BF-9DF9-2EC1-845B303F23FE}"/>
              </a:ext>
            </a:extLst>
          </p:cNvPr>
          <p:cNvPicPr>
            <a:picLocks noChangeAspect="1"/>
          </p:cNvPicPr>
          <p:nvPr/>
        </p:nvPicPr>
        <p:blipFill>
          <a:blip r:embed="rId6"/>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5187ECBB-DA9F-7A2A-5972-E0F296CC9FE2}"/>
              </a:ext>
            </a:extLst>
          </p:cNvPr>
          <p:cNvSpPr txBox="1"/>
          <p:nvPr/>
        </p:nvSpPr>
        <p:spPr>
          <a:xfrm>
            <a:off x="522468" y="62672"/>
            <a:ext cx="9031107" cy="461665"/>
          </a:xfrm>
          <a:prstGeom prst="rect">
            <a:avLst/>
          </a:prstGeom>
          <a:noFill/>
        </p:spPr>
        <p:txBody>
          <a:bodyPr wrap="square">
            <a:spAutoFit/>
          </a:bodyPr>
          <a:lstStyle/>
          <a:p>
            <a:r>
              <a:rPr lang="es-ES" sz="2400" b="1" dirty="0">
                <a:solidFill>
                  <a:srgbClr val="1C4C3C"/>
                </a:solidFill>
                <a:latin typeface="+mj-lt"/>
              </a:rPr>
              <a:t>MAPAS CONCEPTUALES: ejemplo de aplicación en el aula</a:t>
            </a:r>
            <a:endParaRPr lang="es-ES" sz="2400" dirty="0">
              <a:solidFill>
                <a:srgbClr val="1C4C3C"/>
              </a:solidFill>
              <a:latin typeface="+mj-lt"/>
            </a:endParaRPr>
          </a:p>
        </p:txBody>
      </p:sp>
      <p:pic>
        <p:nvPicPr>
          <p:cNvPr id="2" name="Imagen 1">
            <a:extLst>
              <a:ext uri="{FF2B5EF4-FFF2-40B4-BE49-F238E27FC236}">
                <a16:creationId xmlns:a16="http://schemas.microsoft.com/office/drawing/2014/main" id="{A3B1EC8C-D636-501C-76A0-A9047B0134D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51345" y="769772"/>
            <a:ext cx="10086109" cy="59624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917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CAAE0-FFF8-CCBD-3DF0-B0340336CFBD}"/>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92635A76-CAC5-A861-3A2A-A95394817ABE}"/>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715AAABC-C7FE-6919-3E00-6E57A293B632}"/>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930F2C4A-8895-53BD-4764-55F85731500E}"/>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5E0327E9-F9C4-C44C-3D03-FE92C50EE687}"/>
              </a:ext>
            </a:extLst>
          </p:cNvPr>
          <p:cNvPicPr>
            <a:picLocks noChangeAspect="1"/>
          </p:cNvPicPr>
          <p:nvPr/>
        </p:nvPicPr>
        <p:blipFill>
          <a:blip r:embed="rId6"/>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9D293349-8D47-612B-4235-EE105CA67132}"/>
              </a:ext>
            </a:extLst>
          </p:cNvPr>
          <p:cNvSpPr txBox="1"/>
          <p:nvPr/>
        </p:nvSpPr>
        <p:spPr>
          <a:xfrm>
            <a:off x="522468" y="62672"/>
            <a:ext cx="9031107" cy="461665"/>
          </a:xfrm>
          <a:prstGeom prst="rect">
            <a:avLst/>
          </a:prstGeom>
          <a:noFill/>
        </p:spPr>
        <p:txBody>
          <a:bodyPr wrap="square">
            <a:spAutoFit/>
          </a:bodyPr>
          <a:lstStyle/>
          <a:p>
            <a:r>
              <a:rPr lang="es-ES" sz="2400" b="1" dirty="0">
                <a:solidFill>
                  <a:srgbClr val="1C4C3C"/>
                </a:solidFill>
                <a:latin typeface="+mj-lt"/>
              </a:rPr>
              <a:t>MAPAS CONCEPTUALES: ejemplo de aplicación en el aula</a:t>
            </a:r>
            <a:endParaRPr lang="es-ES" sz="2400" dirty="0">
              <a:solidFill>
                <a:srgbClr val="1C4C3C"/>
              </a:solidFill>
              <a:latin typeface="+mj-lt"/>
            </a:endParaRPr>
          </a:p>
        </p:txBody>
      </p:sp>
      <p:sp>
        <p:nvSpPr>
          <p:cNvPr id="2" name="CuadroTexto 1">
            <a:extLst>
              <a:ext uri="{FF2B5EF4-FFF2-40B4-BE49-F238E27FC236}">
                <a16:creationId xmlns:a16="http://schemas.microsoft.com/office/drawing/2014/main" id="{F9CFC88B-6551-F1FF-390B-70298A555B2C}"/>
              </a:ext>
            </a:extLst>
          </p:cNvPr>
          <p:cNvSpPr txBox="1"/>
          <p:nvPr/>
        </p:nvSpPr>
        <p:spPr>
          <a:xfrm>
            <a:off x="75183" y="1476873"/>
            <a:ext cx="3831799" cy="5016758"/>
          </a:xfrm>
          <a:prstGeom prst="rect">
            <a:avLst/>
          </a:prstGeom>
          <a:solidFill>
            <a:schemeClr val="bg1">
              <a:lumMod val="95000"/>
            </a:schemeClr>
          </a:solidFill>
          <a:ln>
            <a:solidFill>
              <a:schemeClr val="accent6">
                <a:lumMod val="75000"/>
              </a:schemeClr>
            </a:solidFill>
          </a:ln>
        </p:spPr>
        <p:txBody>
          <a:bodyPr wrap="square">
            <a:spAutoFit/>
          </a:bodyPr>
          <a:lstStyle/>
          <a:p>
            <a:pPr eaLnBrk="0" fontAlgn="base" hangingPunct="0">
              <a:spcBef>
                <a:spcPct val="0"/>
              </a:spcBef>
              <a:spcAft>
                <a:spcPct val="0"/>
              </a:spcAft>
              <a:defRPr/>
            </a:pPr>
            <a:r>
              <a:rPr kumimoji="1" lang="es-ES" sz="1400" dirty="0">
                <a:solidFill>
                  <a:srgbClr val="1C4C3C"/>
                </a:solidFill>
                <a:latin typeface="Times New Roman" pitchFamily="18" charset="0"/>
              </a:rPr>
              <a:t> </a:t>
            </a:r>
          </a:p>
          <a:p>
            <a:pPr algn="just" eaLnBrk="0" fontAlgn="base" hangingPunct="0">
              <a:spcBef>
                <a:spcPct val="0"/>
              </a:spcBef>
              <a:spcAft>
                <a:spcPct val="0"/>
              </a:spcAft>
              <a:defRPr/>
            </a:pPr>
            <a:r>
              <a:rPr kumimoji="1" lang="es-ES" dirty="0">
                <a:solidFill>
                  <a:srgbClr val="1C4C3C"/>
                </a:solidFill>
                <a:cs typeface="Calibri" panose="020F0502020204030204" pitchFamily="34" charset="0"/>
              </a:rPr>
              <a:t>A continuación, comenzamos  a relacionar los distintos conceptos con palabras de enlace para formar las correspondientes proposiciones. En la Figura 4 se muestra el mapa conceptual en estas primeras fases de construcción.</a:t>
            </a:r>
          </a:p>
          <a:p>
            <a:pPr algn="just" eaLnBrk="0" fontAlgn="base" hangingPunct="0">
              <a:spcBef>
                <a:spcPct val="0"/>
              </a:spcBef>
              <a:spcAft>
                <a:spcPct val="0"/>
              </a:spcAft>
              <a:defRPr/>
            </a:pPr>
            <a:r>
              <a:rPr kumimoji="1" lang="es-ES" dirty="0">
                <a:solidFill>
                  <a:srgbClr val="1C4C3C"/>
                </a:solidFill>
                <a:cs typeface="Calibri" panose="020F0502020204030204" pitchFamily="34" charset="0"/>
              </a:rPr>
              <a:t> </a:t>
            </a:r>
          </a:p>
          <a:p>
            <a:pPr algn="just" eaLnBrk="0" fontAlgn="base" hangingPunct="0">
              <a:spcBef>
                <a:spcPct val="0"/>
              </a:spcBef>
              <a:spcAft>
                <a:spcPct val="0"/>
              </a:spcAft>
              <a:defRPr/>
            </a:pPr>
            <a:r>
              <a:rPr kumimoji="1" lang="es-ES" dirty="0">
                <a:solidFill>
                  <a:srgbClr val="1C4C3C"/>
                </a:solidFill>
                <a:cs typeface="Calibri" panose="020F0502020204030204" pitchFamily="34" charset="0"/>
              </a:rPr>
              <a:t>Finalmente, la Figura 5 muestra el mapa construido, una vez establecidas completamente las palabras de enlace, e incluidos algunos enlaces cruzados, como  por ejemplo los que representan cambios en la localización de los monumentos (Pablo Sarasate).</a:t>
            </a:r>
          </a:p>
        </p:txBody>
      </p:sp>
      <p:pic>
        <p:nvPicPr>
          <p:cNvPr id="3" name="Imagen 1">
            <a:extLst>
              <a:ext uri="{FF2B5EF4-FFF2-40B4-BE49-F238E27FC236}">
                <a16:creationId xmlns:a16="http://schemas.microsoft.com/office/drawing/2014/main" id="{7E0CDB93-A3D6-FF5F-71A5-CB614CBD978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54267" y="503824"/>
            <a:ext cx="7701094" cy="6093173"/>
          </a:xfrm>
          <a:prstGeom prst="rect">
            <a:avLst/>
          </a:prstGeom>
          <a:solidFill>
            <a:schemeClr val="bg1">
              <a:lumMod val="95000"/>
            </a:schemeClr>
          </a:solidFill>
          <a:ln w="9525">
            <a:solidFill>
              <a:srgbClr val="000000"/>
            </a:solidFill>
            <a:miter lim="800000"/>
            <a:headEnd/>
            <a:tailEnd/>
          </a:ln>
        </p:spPr>
      </p:pic>
      <p:pic>
        <p:nvPicPr>
          <p:cNvPr id="4" name="Imagen 1">
            <a:extLst>
              <a:ext uri="{FF2B5EF4-FFF2-40B4-BE49-F238E27FC236}">
                <a16:creationId xmlns:a16="http://schemas.microsoft.com/office/drawing/2014/main" id="{433248E4-1C47-BD0F-97FA-ECBB2FEF56A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94175" y="500827"/>
            <a:ext cx="8022641" cy="61276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74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13A6A-13FF-E26C-65C5-BF8FE6D9BE7A}"/>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D59758F4-92D5-1A97-52F7-29CF110D9515}"/>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E0C32D0E-AE91-08EF-BCE3-A4FB1EC491BE}"/>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91DCE07C-CCEF-5790-2E01-A2B1DA255C33}"/>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7DF35B98-975B-998B-D9FD-89935E9E7B33}"/>
              </a:ext>
            </a:extLst>
          </p:cNvPr>
          <p:cNvPicPr>
            <a:picLocks noChangeAspect="1"/>
          </p:cNvPicPr>
          <p:nvPr/>
        </p:nvPicPr>
        <p:blipFill>
          <a:blip r:embed="rId6"/>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F8ABA541-84E2-B169-71C3-63424F1C2954}"/>
              </a:ext>
            </a:extLst>
          </p:cNvPr>
          <p:cNvSpPr txBox="1"/>
          <p:nvPr/>
        </p:nvSpPr>
        <p:spPr>
          <a:xfrm>
            <a:off x="522468" y="62672"/>
            <a:ext cx="9031107" cy="461665"/>
          </a:xfrm>
          <a:prstGeom prst="rect">
            <a:avLst/>
          </a:prstGeom>
          <a:noFill/>
        </p:spPr>
        <p:txBody>
          <a:bodyPr wrap="square">
            <a:spAutoFit/>
          </a:bodyPr>
          <a:lstStyle/>
          <a:p>
            <a:r>
              <a:rPr lang="es-ES" sz="2400" b="1" dirty="0">
                <a:solidFill>
                  <a:srgbClr val="1C4C3C"/>
                </a:solidFill>
                <a:latin typeface="+mj-lt"/>
              </a:rPr>
              <a:t>MAPAS CONCEPTUALES: ejemplo de aplicación en el aula</a:t>
            </a:r>
            <a:endParaRPr lang="es-ES" sz="2400" dirty="0">
              <a:solidFill>
                <a:srgbClr val="1C4C3C"/>
              </a:solidFill>
              <a:latin typeface="+mj-lt"/>
            </a:endParaRPr>
          </a:p>
        </p:txBody>
      </p:sp>
      <p:pic>
        <p:nvPicPr>
          <p:cNvPr id="2" name="Picture 4" descr="C:\WINNT\Profiles\fermin\Escritorio\Elaboracion mapas.Elemplos\Consejomap.gif">
            <a:extLst>
              <a:ext uri="{FF2B5EF4-FFF2-40B4-BE49-F238E27FC236}">
                <a16:creationId xmlns:a16="http://schemas.microsoft.com/office/drawing/2014/main" id="{CCEC73E4-E1C4-8E67-70FC-982D4429DD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2583" y="1545921"/>
            <a:ext cx="5297434" cy="516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E6128931-850F-F698-F62A-3C701793C170}"/>
              </a:ext>
            </a:extLst>
          </p:cNvPr>
          <p:cNvSpPr txBox="1"/>
          <p:nvPr/>
        </p:nvSpPr>
        <p:spPr>
          <a:xfrm>
            <a:off x="6176454" y="1541901"/>
            <a:ext cx="5867764" cy="1754326"/>
          </a:xfrm>
          <a:prstGeom prst="rect">
            <a:avLst/>
          </a:prstGeom>
          <a:solidFill>
            <a:schemeClr val="bg1">
              <a:lumMod val="95000"/>
            </a:schemeClr>
          </a:solidFill>
          <a:ln>
            <a:solidFill>
              <a:schemeClr val="accent6">
                <a:lumMod val="75000"/>
              </a:schemeClr>
            </a:solidFill>
          </a:ln>
        </p:spPr>
        <p:txBody>
          <a:bodyPr wrap="square">
            <a:spAutoFit/>
          </a:bodyPr>
          <a:lstStyle/>
          <a:p>
            <a:pPr algn="just"/>
            <a:r>
              <a:rPr lang="es-ES" sz="1800" dirty="0">
                <a:solidFill>
                  <a:srgbClr val="1C4C3C"/>
                </a:solidFill>
              </a:rPr>
              <a:t>EL MAPA CONCEPTUAL PODRÍA DEFINIRSE COMO UN </a:t>
            </a:r>
            <a:r>
              <a:rPr lang="es-ES" sz="1800" b="1" dirty="0">
                <a:solidFill>
                  <a:srgbClr val="1C4C3C"/>
                </a:solidFill>
              </a:rPr>
              <a:t>ESPEJO QUE REFLEJA NUESTRA ESTRUCTURA COGNITIVA,</a:t>
            </a:r>
            <a:r>
              <a:rPr lang="es-ES" sz="1800" dirty="0">
                <a:solidFill>
                  <a:srgbClr val="1C4C3C"/>
                </a:solidFill>
              </a:rPr>
              <a:t> Y QUE </a:t>
            </a:r>
            <a:r>
              <a:rPr lang="es-ES" sz="1800" b="1" dirty="0">
                <a:solidFill>
                  <a:srgbClr val="1C4C3C"/>
                </a:solidFill>
              </a:rPr>
              <a:t>VA CAMBIANDO CONFORME APRENDEMOS NUEVOS SIGNIFICADOS. </a:t>
            </a:r>
          </a:p>
          <a:p>
            <a:pPr algn="just"/>
            <a:endParaRPr lang="es-ES" sz="1800" dirty="0">
              <a:solidFill>
                <a:srgbClr val="1C4C3C"/>
              </a:solidFill>
            </a:endParaRPr>
          </a:p>
          <a:p>
            <a:pPr algn="just"/>
            <a:r>
              <a:rPr lang="es-ES" dirty="0">
                <a:solidFill>
                  <a:srgbClr val="1C4C3C"/>
                </a:solidFill>
              </a:rPr>
              <a:t>S</a:t>
            </a:r>
            <a:r>
              <a:rPr lang="es-ES" sz="1800" dirty="0">
                <a:solidFill>
                  <a:srgbClr val="1C4C3C"/>
                </a:solidFill>
              </a:rPr>
              <a:t>irve para representar nuestro aprendizaje</a:t>
            </a:r>
          </a:p>
        </p:txBody>
      </p:sp>
      <p:pic>
        <p:nvPicPr>
          <p:cNvPr id="4" name="Picture 2" descr="Espejos (personas) — Diario de una mami feliz y sus H2+i">
            <a:extLst>
              <a:ext uri="{FF2B5EF4-FFF2-40B4-BE49-F238E27FC236}">
                <a16:creationId xmlns:a16="http://schemas.microsoft.com/office/drawing/2014/main" id="{952564BE-9927-EB0C-E17F-A867C89133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72061" y="3500678"/>
            <a:ext cx="2876550" cy="3048000"/>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62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2A4B6-5392-3227-A9F2-F5B24DB5290B}"/>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B200A01F-FEB9-44E1-6AEF-4E24E4704B6F}"/>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F758A392-0C4E-BEE7-48DE-0877DBE0C5DF}"/>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4B441022-AA0E-A78F-45FD-41C8836E448A}"/>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37E801F3-C441-551E-9A42-A667F262DB7B}"/>
              </a:ext>
            </a:extLst>
          </p:cNvPr>
          <p:cNvPicPr>
            <a:picLocks noChangeAspect="1"/>
          </p:cNvPicPr>
          <p:nvPr/>
        </p:nvPicPr>
        <p:blipFill>
          <a:blip r:embed="rId6"/>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12A97D8C-266C-EE78-1A85-D9E7342C52E9}"/>
              </a:ext>
            </a:extLst>
          </p:cNvPr>
          <p:cNvSpPr txBox="1"/>
          <p:nvPr/>
        </p:nvSpPr>
        <p:spPr>
          <a:xfrm>
            <a:off x="522468" y="62672"/>
            <a:ext cx="9031107" cy="461665"/>
          </a:xfrm>
          <a:prstGeom prst="rect">
            <a:avLst/>
          </a:prstGeom>
          <a:noFill/>
        </p:spPr>
        <p:txBody>
          <a:bodyPr wrap="square">
            <a:spAutoFit/>
          </a:bodyPr>
          <a:lstStyle/>
          <a:p>
            <a:r>
              <a:rPr lang="es-ES" sz="2400" b="1" dirty="0">
                <a:solidFill>
                  <a:srgbClr val="1C4C3C"/>
                </a:solidFill>
                <a:latin typeface="+mj-lt"/>
              </a:rPr>
              <a:t>MAPAS CONCEPTUALES: adivinanza</a:t>
            </a:r>
            <a:endParaRPr lang="es-ES" sz="2400" dirty="0">
              <a:solidFill>
                <a:srgbClr val="1C4C3C"/>
              </a:solidFill>
              <a:latin typeface="+mj-lt"/>
            </a:endParaRPr>
          </a:p>
        </p:txBody>
      </p:sp>
      <p:sp>
        <p:nvSpPr>
          <p:cNvPr id="3" name="Rectángulo 2">
            <a:extLst>
              <a:ext uri="{FF2B5EF4-FFF2-40B4-BE49-F238E27FC236}">
                <a16:creationId xmlns:a16="http://schemas.microsoft.com/office/drawing/2014/main" id="{1FE9A6EE-C1FC-D8FF-747D-2729EC15507F}"/>
              </a:ext>
            </a:extLst>
          </p:cNvPr>
          <p:cNvSpPr/>
          <p:nvPr/>
        </p:nvSpPr>
        <p:spPr>
          <a:xfrm>
            <a:off x="-29396" y="2967335"/>
            <a:ext cx="12250791" cy="923330"/>
          </a:xfrm>
          <a:prstGeom prst="rect">
            <a:avLst/>
          </a:prstGeom>
          <a:noFill/>
        </p:spPr>
        <p:txBody>
          <a:bodyPr wrap="none" lIns="91440" tIns="45720" rIns="91440" bIns="45720">
            <a:spAutoFit/>
          </a:bodyPr>
          <a:lstStyle/>
          <a:p>
            <a:pPr algn="ctr"/>
            <a:r>
              <a:rPr lang="es-E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“El aprendizaje nunca cansa la mente”.</a:t>
            </a:r>
          </a:p>
        </p:txBody>
      </p:sp>
      <p:pic>
        <p:nvPicPr>
          <p:cNvPr id="4" name="Imagen 3">
            <a:extLst>
              <a:ext uri="{FF2B5EF4-FFF2-40B4-BE49-F238E27FC236}">
                <a16:creationId xmlns:a16="http://schemas.microsoft.com/office/drawing/2014/main" id="{AA99CB8F-081A-108F-1097-20EF6FF4D236}"/>
              </a:ext>
            </a:extLst>
          </p:cNvPr>
          <p:cNvPicPr>
            <a:picLocks noChangeAspect="1"/>
          </p:cNvPicPr>
          <p:nvPr/>
        </p:nvPicPr>
        <p:blipFill>
          <a:blip r:embed="rId7"/>
          <a:stretch>
            <a:fillRect/>
          </a:stretch>
        </p:blipFill>
        <p:spPr>
          <a:xfrm>
            <a:off x="1921164" y="865982"/>
            <a:ext cx="8117609" cy="5575516"/>
          </a:xfrm>
          <a:prstGeom prst="rect">
            <a:avLst/>
          </a:prstGeom>
        </p:spPr>
      </p:pic>
      <p:pic>
        <p:nvPicPr>
          <p:cNvPr id="6" name="Imagen 5">
            <a:extLst>
              <a:ext uri="{FF2B5EF4-FFF2-40B4-BE49-F238E27FC236}">
                <a16:creationId xmlns:a16="http://schemas.microsoft.com/office/drawing/2014/main" id="{74F4CC5B-96E0-2015-EAAD-7F9ABD9D97D8}"/>
              </a:ext>
            </a:extLst>
          </p:cNvPr>
          <p:cNvPicPr>
            <a:picLocks noChangeAspect="1"/>
          </p:cNvPicPr>
          <p:nvPr/>
        </p:nvPicPr>
        <p:blipFill>
          <a:blip r:embed="rId8"/>
          <a:stretch>
            <a:fillRect/>
          </a:stretch>
        </p:blipFill>
        <p:spPr>
          <a:xfrm>
            <a:off x="1081946" y="1158864"/>
            <a:ext cx="9640317" cy="5023113"/>
          </a:xfrm>
          <a:prstGeom prst="rect">
            <a:avLst/>
          </a:prstGeom>
        </p:spPr>
      </p:pic>
      <p:sp>
        <p:nvSpPr>
          <p:cNvPr id="9" name="AutoShape 2" descr="Mona Lisa">
            <a:extLst>
              <a:ext uri="{FF2B5EF4-FFF2-40B4-BE49-F238E27FC236}">
                <a16:creationId xmlns:a16="http://schemas.microsoft.com/office/drawing/2014/main" id="{B2DC2003-CDE4-0775-8982-2FF5A370D04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1" name="Imagen 10">
            <a:hlinkClick r:id="rId9"/>
            <a:extLst>
              <a:ext uri="{FF2B5EF4-FFF2-40B4-BE49-F238E27FC236}">
                <a16:creationId xmlns:a16="http://schemas.microsoft.com/office/drawing/2014/main" id="{1217B3AA-C354-080F-3447-B6E0EE0E2BF6}"/>
              </a:ext>
            </a:extLst>
          </p:cNvPr>
          <p:cNvPicPr>
            <a:picLocks noChangeAspect="1"/>
          </p:cNvPicPr>
          <p:nvPr/>
        </p:nvPicPr>
        <p:blipFill>
          <a:blip r:embed="rId10"/>
          <a:stretch>
            <a:fillRect/>
          </a:stretch>
        </p:blipFill>
        <p:spPr>
          <a:xfrm>
            <a:off x="3793844" y="0"/>
            <a:ext cx="4604311" cy="6858000"/>
          </a:xfrm>
          <a:prstGeom prst="rect">
            <a:avLst/>
          </a:prstGeom>
        </p:spPr>
      </p:pic>
      <p:pic>
        <p:nvPicPr>
          <p:cNvPr id="16" name="Imagen 15">
            <a:extLst>
              <a:ext uri="{FF2B5EF4-FFF2-40B4-BE49-F238E27FC236}">
                <a16:creationId xmlns:a16="http://schemas.microsoft.com/office/drawing/2014/main" id="{04BDCAB7-2501-E13B-A7A5-460E7206BE35}"/>
              </a:ext>
            </a:extLst>
          </p:cNvPr>
          <p:cNvPicPr>
            <a:picLocks noChangeAspect="1"/>
          </p:cNvPicPr>
          <p:nvPr/>
        </p:nvPicPr>
        <p:blipFill>
          <a:blip r:embed="rId11"/>
          <a:stretch>
            <a:fillRect/>
          </a:stretch>
        </p:blipFill>
        <p:spPr>
          <a:xfrm>
            <a:off x="3981433" y="306415"/>
            <a:ext cx="4026462" cy="4829238"/>
          </a:xfrm>
          <a:prstGeom prst="rect">
            <a:avLst/>
          </a:prstGeom>
        </p:spPr>
      </p:pic>
    </p:spTree>
    <p:extLst>
      <p:ext uri="{BB962C8B-B14F-4D97-AF65-F5344CB8AC3E}">
        <p14:creationId xmlns:p14="http://schemas.microsoft.com/office/powerpoint/2010/main" val="103112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fltVal val="0"/>
                                          </p:val>
                                        </p:tav>
                                        <p:tav tm="100000">
                                          <p:val>
                                            <p:strVal val="#ppt_w"/>
                                          </p:val>
                                        </p:tav>
                                      </p:tavLst>
                                    </p:anim>
                                    <p:anim calcmode="lin" valueType="num">
                                      <p:cBhvr>
                                        <p:cTn id="32" dur="1000" fill="hold"/>
                                        <p:tgtEl>
                                          <p:spTgt spid="16"/>
                                        </p:tgtEl>
                                        <p:attrNameLst>
                                          <p:attrName>ppt_h</p:attrName>
                                        </p:attrNameLst>
                                      </p:cBhvr>
                                      <p:tavLst>
                                        <p:tav tm="0">
                                          <p:val>
                                            <p:fltVal val="0"/>
                                          </p:val>
                                        </p:tav>
                                        <p:tav tm="100000">
                                          <p:val>
                                            <p:strVal val="#ppt_h"/>
                                          </p:val>
                                        </p:tav>
                                      </p:tavLst>
                                    </p:anim>
                                    <p:anim calcmode="lin" valueType="num">
                                      <p:cBhvr>
                                        <p:cTn id="33" dur="1000" fill="hold"/>
                                        <p:tgtEl>
                                          <p:spTgt spid="16"/>
                                        </p:tgtEl>
                                        <p:attrNameLst>
                                          <p:attrName>style.rotation</p:attrName>
                                        </p:attrNameLst>
                                      </p:cBhvr>
                                      <p:tavLst>
                                        <p:tav tm="0">
                                          <p:val>
                                            <p:fltVal val="90"/>
                                          </p:val>
                                        </p:tav>
                                        <p:tav tm="100000">
                                          <p:val>
                                            <p:fltVal val="0"/>
                                          </p:val>
                                        </p:tav>
                                      </p:tavLst>
                                    </p:anim>
                                    <p:animEffect transition="in" filter="fade">
                                      <p:cBhvr>
                                        <p:cTn id="3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875CF-3B1E-EC7F-1976-4DACA6F04ECA}"/>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9D72E1AE-9A58-958F-C9BA-7142480C5C9D}"/>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BC82ED7C-2801-74FA-09C8-238F38FFF1E9}"/>
              </a:ext>
            </a:extLst>
          </p:cNvPr>
          <p:cNvPicPr>
            <a:picLocks noChangeAspect="1"/>
          </p:cNvPicPr>
          <p:nvPr/>
        </p:nvPicPr>
        <p:blipFill>
          <a:blip r:embed="rId4"/>
          <a:stretch>
            <a:fillRect/>
          </a:stretch>
        </p:blipFill>
        <p:spPr>
          <a:xfrm>
            <a:off x="9553576" y="62672"/>
            <a:ext cx="2563241" cy="1414201"/>
          </a:xfrm>
          <a:prstGeom prst="rect">
            <a:avLst/>
          </a:prstGeom>
        </p:spPr>
      </p:pic>
      <p:pic>
        <p:nvPicPr>
          <p:cNvPr id="10" name="Imagen 9">
            <a:extLst>
              <a:ext uri="{FF2B5EF4-FFF2-40B4-BE49-F238E27FC236}">
                <a16:creationId xmlns:a16="http://schemas.microsoft.com/office/drawing/2014/main" id="{36ECB75B-1E01-1197-2A5F-C2E3CDE02F77}"/>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BB120AE0-5B0F-D14F-748E-CA90F7108706}"/>
              </a:ext>
            </a:extLst>
          </p:cNvPr>
          <p:cNvPicPr>
            <a:picLocks noChangeAspect="1"/>
          </p:cNvPicPr>
          <p:nvPr/>
        </p:nvPicPr>
        <p:blipFill>
          <a:blip r:embed="rId6"/>
          <a:stretch>
            <a:fillRect/>
          </a:stretch>
        </p:blipFill>
        <p:spPr>
          <a:xfrm>
            <a:off x="7175085" y="676023"/>
            <a:ext cx="2158171" cy="664522"/>
          </a:xfrm>
          <a:prstGeom prst="rect">
            <a:avLst/>
          </a:prstGeom>
        </p:spPr>
      </p:pic>
      <p:sp>
        <p:nvSpPr>
          <p:cNvPr id="9" name="Subtítulo 8">
            <a:extLst>
              <a:ext uri="{FF2B5EF4-FFF2-40B4-BE49-F238E27FC236}">
                <a16:creationId xmlns:a16="http://schemas.microsoft.com/office/drawing/2014/main" id="{8E8F11B8-F611-9A4C-88CC-6C4990786B92}"/>
              </a:ext>
            </a:extLst>
          </p:cNvPr>
          <p:cNvSpPr>
            <a:spLocks noGrp="1"/>
          </p:cNvSpPr>
          <p:nvPr>
            <p:ph type="subTitle" idx="1"/>
          </p:nvPr>
        </p:nvSpPr>
        <p:spPr>
          <a:xfrm>
            <a:off x="134868" y="7741"/>
            <a:ext cx="9418707" cy="762031"/>
          </a:xfrm>
        </p:spPr>
        <p:txBody>
          <a:bodyPr/>
          <a:lstStyle/>
          <a:p>
            <a:r>
              <a:rPr lang="es-ES" b="1" dirty="0"/>
              <a:t>MAPAS CONCEPTUALES: QUÉ NO SON</a:t>
            </a:r>
          </a:p>
        </p:txBody>
      </p:sp>
      <p:sp>
        <p:nvSpPr>
          <p:cNvPr id="2" name="CuadroTexto 1">
            <a:extLst>
              <a:ext uri="{FF2B5EF4-FFF2-40B4-BE49-F238E27FC236}">
                <a16:creationId xmlns:a16="http://schemas.microsoft.com/office/drawing/2014/main" id="{B9B91919-D468-90D2-B551-A8246954FACC}"/>
              </a:ext>
            </a:extLst>
          </p:cNvPr>
          <p:cNvSpPr txBox="1"/>
          <p:nvPr/>
        </p:nvSpPr>
        <p:spPr>
          <a:xfrm>
            <a:off x="5084064" y="5952252"/>
            <a:ext cx="2386584" cy="646331"/>
          </a:xfrm>
          <a:prstGeom prst="rect">
            <a:avLst/>
          </a:prstGeom>
          <a:noFill/>
        </p:spPr>
        <p:txBody>
          <a:bodyPr wrap="square" rtlCol="0">
            <a:spAutoFit/>
          </a:bodyPr>
          <a:lstStyle/>
          <a:p>
            <a:r>
              <a:rPr lang="es-ES" b="1" dirty="0"/>
              <a:t>MAPAS MENTALES/ ESQUEMA RADIAL</a:t>
            </a:r>
          </a:p>
        </p:txBody>
      </p:sp>
      <p:pic>
        <p:nvPicPr>
          <p:cNvPr id="5" name="Imagen 4">
            <a:hlinkClick r:id="rId7"/>
            <a:extLst>
              <a:ext uri="{FF2B5EF4-FFF2-40B4-BE49-F238E27FC236}">
                <a16:creationId xmlns:a16="http://schemas.microsoft.com/office/drawing/2014/main" id="{A627192B-DF36-EC9E-F6B3-9707DF1C1524}"/>
              </a:ext>
            </a:extLst>
          </p:cNvPr>
          <p:cNvPicPr>
            <a:picLocks noChangeAspect="1"/>
          </p:cNvPicPr>
          <p:nvPr/>
        </p:nvPicPr>
        <p:blipFill>
          <a:blip r:embed="rId8"/>
          <a:srcRect l="9075" t="17733" r="67825" b="40667"/>
          <a:stretch/>
        </p:blipFill>
        <p:spPr>
          <a:xfrm>
            <a:off x="1465109" y="1514355"/>
            <a:ext cx="8088467" cy="4096756"/>
          </a:xfrm>
          <a:prstGeom prst="rect">
            <a:avLst/>
          </a:prstGeom>
          <a:ln>
            <a:solidFill>
              <a:schemeClr val="tx1"/>
            </a:solidFill>
          </a:ln>
        </p:spPr>
      </p:pic>
      <p:pic>
        <p:nvPicPr>
          <p:cNvPr id="1026" name="Picture 2">
            <a:hlinkClick r:id="rId9"/>
            <a:extLst>
              <a:ext uri="{FF2B5EF4-FFF2-40B4-BE49-F238E27FC236}">
                <a16:creationId xmlns:a16="http://schemas.microsoft.com/office/drawing/2014/main" id="{29DC9376-110E-3C54-36D5-4472D65C5C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2100" y="1497694"/>
            <a:ext cx="5720926" cy="40618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Mapas mentales">
            <a:extLst>
              <a:ext uri="{FF2B5EF4-FFF2-40B4-BE49-F238E27FC236}">
                <a16:creationId xmlns:a16="http://schemas.microsoft.com/office/drawing/2014/main" id="{B8BEA606-818D-09E4-70A5-972713186A3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71032" y="1531804"/>
            <a:ext cx="5352606" cy="40618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76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6" presetClass="entr" presetSubtype="16"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circle(in)">
                                      <p:cBhvr>
                                        <p:cTn id="10"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EFAA5-511A-56CC-E530-2CD68ABAE621}"/>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10E87199-B660-CF85-1AD1-8399CCBCD60F}"/>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F50C728D-F2A9-9041-64C5-0A527358870D}"/>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7BBBD8D7-3494-3A51-835E-11EE5A3A8644}"/>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4AE75A50-0E82-E69B-D871-FD0EAD373F8B}"/>
              </a:ext>
            </a:extLst>
          </p:cNvPr>
          <p:cNvPicPr>
            <a:picLocks noChangeAspect="1"/>
          </p:cNvPicPr>
          <p:nvPr/>
        </p:nvPicPr>
        <p:blipFill>
          <a:blip r:embed="rId6"/>
          <a:stretch>
            <a:fillRect/>
          </a:stretch>
        </p:blipFill>
        <p:spPr>
          <a:xfrm>
            <a:off x="7175085" y="676023"/>
            <a:ext cx="2158171" cy="664522"/>
          </a:xfrm>
          <a:prstGeom prst="rect">
            <a:avLst/>
          </a:prstGeom>
        </p:spPr>
      </p:pic>
      <p:graphicFrame>
        <p:nvGraphicFramePr>
          <p:cNvPr id="3" name="Diagrama 2">
            <a:extLst>
              <a:ext uri="{FF2B5EF4-FFF2-40B4-BE49-F238E27FC236}">
                <a16:creationId xmlns:a16="http://schemas.microsoft.com/office/drawing/2014/main" id="{BC776D1F-486D-32DA-D08D-8A841C4E1657}"/>
              </a:ext>
            </a:extLst>
          </p:cNvPr>
          <p:cNvGraphicFramePr/>
          <p:nvPr/>
        </p:nvGraphicFramePr>
        <p:xfrm>
          <a:off x="1965960" y="1726274"/>
          <a:ext cx="7215077" cy="50110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Subtítulo 4">
            <a:extLst>
              <a:ext uri="{FF2B5EF4-FFF2-40B4-BE49-F238E27FC236}">
                <a16:creationId xmlns:a16="http://schemas.microsoft.com/office/drawing/2014/main" id="{1F832ECA-E672-97E7-1A81-7097FD0B6E88}"/>
              </a:ext>
            </a:extLst>
          </p:cNvPr>
          <p:cNvSpPr>
            <a:spLocks noGrp="1"/>
          </p:cNvSpPr>
          <p:nvPr>
            <p:ph type="subTitle" idx="1"/>
          </p:nvPr>
        </p:nvSpPr>
        <p:spPr>
          <a:xfrm>
            <a:off x="575031" y="102398"/>
            <a:ext cx="6840110" cy="475938"/>
          </a:xfrm>
        </p:spPr>
        <p:txBody>
          <a:bodyPr/>
          <a:lstStyle/>
          <a:p>
            <a:r>
              <a:rPr lang="es-ES" b="1" dirty="0"/>
              <a:t>AGENDA</a:t>
            </a:r>
          </a:p>
        </p:txBody>
      </p:sp>
      <p:sp>
        <p:nvSpPr>
          <p:cNvPr id="6" name="Rectángulo: esquinas redondeadas 5">
            <a:extLst>
              <a:ext uri="{FF2B5EF4-FFF2-40B4-BE49-F238E27FC236}">
                <a16:creationId xmlns:a16="http://schemas.microsoft.com/office/drawing/2014/main" id="{C7C7641F-5191-C845-5961-9FC74BFB21E7}"/>
              </a:ext>
            </a:extLst>
          </p:cNvPr>
          <p:cNvSpPr/>
          <p:nvPr/>
        </p:nvSpPr>
        <p:spPr>
          <a:xfrm>
            <a:off x="5376672" y="1787453"/>
            <a:ext cx="3300985" cy="475488"/>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Flecha: a la derecha 1">
            <a:extLst>
              <a:ext uri="{FF2B5EF4-FFF2-40B4-BE49-F238E27FC236}">
                <a16:creationId xmlns:a16="http://schemas.microsoft.com/office/drawing/2014/main" id="{DD6BEE67-5D43-04EE-E26D-2E5B9873E78E}"/>
              </a:ext>
            </a:extLst>
          </p:cNvPr>
          <p:cNvSpPr/>
          <p:nvPr/>
        </p:nvSpPr>
        <p:spPr>
          <a:xfrm>
            <a:off x="5194252" y="5811096"/>
            <a:ext cx="406678" cy="1920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638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17F58-88A6-36B9-ABD0-B73966ACED5F}"/>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ED93D003-0CA7-04BF-2F1D-D9998BAB4719}"/>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2998DEB7-989A-48F9-1CCF-86EA2821E2F8}"/>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5248E4CF-C73E-A39F-5DB6-77E1579EAB1F}"/>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EDE90260-51C9-CD8D-2AD1-1D39286E816B}"/>
              </a:ext>
            </a:extLst>
          </p:cNvPr>
          <p:cNvPicPr>
            <a:picLocks noChangeAspect="1"/>
          </p:cNvPicPr>
          <p:nvPr/>
        </p:nvPicPr>
        <p:blipFill>
          <a:blip r:embed="rId6"/>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E660D5C0-0B22-FF88-2399-E029C0597DA3}"/>
              </a:ext>
            </a:extLst>
          </p:cNvPr>
          <p:cNvSpPr txBox="1"/>
          <p:nvPr/>
        </p:nvSpPr>
        <p:spPr>
          <a:xfrm>
            <a:off x="522468" y="62672"/>
            <a:ext cx="9031107" cy="461665"/>
          </a:xfrm>
          <a:prstGeom prst="rect">
            <a:avLst/>
          </a:prstGeom>
          <a:noFill/>
        </p:spPr>
        <p:txBody>
          <a:bodyPr wrap="square">
            <a:spAutoFit/>
          </a:bodyPr>
          <a:lstStyle/>
          <a:p>
            <a:r>
              <a:rPr lang="es-ES" sz="2400" b="1" dirty="0">
                <a:solidFill>
                  <a:srgbClr val="1C4C3C"/>
                </a:solidFill>
                <a:latin typeface="+mj-lt"/>
              </a:rPr>
              <a:t>MAPAS CONCEPTUALES: potencial</a:t>
            </a:r>
            <a:endParaRPr lang="es-ES" sz="2400" dirty="0">
              <a:solidFill>
                <a:srgbClr val="1C4C3C"/>
              </a:solidFill>
              <a:latin typeface="+mj-lt"/>
            </a:endParaRPr>
          </a:p>
        </p:txBody>
      </p:sp>
      <p:graphicFrame>
        <p:nvGraphicFramePr>
          <p:cNvPr id="2" name="Diagrama 1">
            <a:hlinkClick r:id="rId7"/>
            <a:extLst>
              <a:ext uri="{FF2B5EF4-FFF2-40B4-BE49-F238E27FC236}">
                <a16:creationId xmlns:a16="http://schemas.microsoft.com/office/drawing/2014/main" id="{F86B3DA1-D204-D625-78E7-09C1104B1258}"/>
              </a:ext>
            </a:extLst>
          </p:cNvPr>
          <p:cNvGraphicFramePr/>
          <p:nvPr>
            <p:extLst>
              <p:ext uri="{D42A27DB-BD31-4B8C-83A1-F6EECF244321}">
                <p14:modId xmlns:p14="http://schemas.microsoft.com/office/powerpoint/2010/main" val="895123774"/>
              </p:ext>
            </p:extLst>
          </p:nvPr>
        </p:nvGraphicFramePr>
        <p:xfrm>
          <a:off x="1424731" y="1622282"/>
          <a:ext cx="8654473" cy="499930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Elipse 4">
            <a:extLst>
              <a:ext uri="{FF2B5EF4-FFF2-40B4-BE49-F238E27FC236}">
                <a16:creationId xmlns:a16="http://schemas.microsoft.com/office/drawing/2014/main" id="{13AC1F73-D807-846A-0B9C-3F7E43EB32E5}"/>
              </a:ext>
            </a:extLst>
          </p:cNvPr>
          <p:cNvSpPr/>
          <p:nvPr/>
        </p:nvSpPr>
        <p:spPr>
          <a:xfrm>
            <a:off x="7610764" y="2290618"/>
            <a:ext cx="2632363" cy="107141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4921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a:extLst>
            <a:ext uri="{FF2B5EF4-FFF2-40B4-BE49-F238E27FC236}">
              <a16:creationId xmlns:a16="http://schemas.microsoft.com/office/drawing/2014/main" id="{0FDF1494-1CD0-CBCE-0615-514C34BF5CD3}"/>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E7C1397B-0401-A46F-E7A1-65F7517A72DE}"/>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C8A4C2DC-D42E-0524-2FEF-DE46C4D807BD}"/>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8F40CD9A-7B06-8232-9696-004583E882D7}"/>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A40E52F9-4F02-CD55-DA64-4B327E992BB7}"/>
              </a:ext>
            </a:extLst>
          </p:cNvPr>
          <p:cNvPicPr>
            <a:picLocks noChangeAspect="1"/>
          </p:cNvPicPr>
          <p:nvPr/>
        </p:nvPicPr>
        <p:blipFill>
          <a:blip r:embed="rId6"/>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B226A3BE-DC24-3DDD-8B24-F0416D76A9A5}"/>
              </a:ext>
            </a:extLst>
          </p:cNvPr>
          <p:cNvSpPr txBox="1"/>
          <p:nvPr/>
        </p:nvSpPr>
        <p:spPr>
          <a:xfrm>
            <a:off x="522468" y="62672"/>
            <a:ext cx="9031107" cy="461665"/>
          </a:xfrm>
          <a:prstGeom prst="rect">
            <a:avLst/>
          </a:prstGeom>
          <a:noFill/>
        </p:spPr>
        <p:txBody>
          <a:bodyPr wrap="square">
            <a:spAutoFit/>
          </a:bodyPr>
          <a:lstStyle/>
          <a:p>
            <a:r>
              <a:rPr lang="es-ES" sz="2400" b="1" dirty="0">
                <a:solidFill>
                  <a:srgbClr val="1C4C3C"/>
                </a:solidFill>
                <a:latin typeface="+mj-lt"/>
              </a:rPr>
              <a:t>MAPAS CONCEPTUALES: nivel inicial</a:t>
            </a:r>
            <a:endParaRPr lang="es-ES" sz="2400" dirty="0">
              <a:solidFill>
                <a:srgbClr val="1C4C3C"/>
              </a:solidFill>
              <a:latin typeface="+mj-lt"/>
            </a:endParaRPr>
          </a:p>
        </p:txBody>
      </p:sp>
      <p:pic>
        <p:nvPicPr>
          <p:cNvPr id="3" name="Imagen 2">
            <a:extLst>
              <a:ext uri="{FF2B5EF4-FFF2-40B4-BE49-F238E27FC236}">
                <a16:creationId xmlns:a16="http://schemas.microsoft.com/office/drawing/2014/main" id="{D9D271D0-66F8-C837-EEE1-6A68CF8E3FAB}"/>
              </a:ext>
            </a:extLst>
          </p:cNvPr>
          <p:cNvPicPr>
            <a:picLocks noChangeAspect="1"/>
          </p:cNvPicPr>
          <p:nvPr/>
        </p:nvPicPr>
        <p:blipFill rotWithShape="1">
          <a:blip r:embed="rId7"/>
          <a:srcRect l="4809" t="1681" r="8238"/>
          <a:stretch/>
        </p:blipFill>
        <p:spPr>
          <a:xfrm>
            <a:off x="1168282" y="1455167"/>
            <a:ext cx="9478392" cy="5333234"/>
          </a:xfrm>
          <a:prstGeom prst="rect">
            <a:avLst/>
          </a:prstGeom>
          <a:ln>
            <a:solidFill>
              <a:schemeClr val="accent6">
                <a:lumMod val="75000"/>
              </a:schemeClr>
            </a:solidFill>
          </a:ln>
        </p:spPr>
      </p:pic>
    </p:spTree>
    <p:extLst>
      <p:ext uri="{BB962C8B-B14F-4D97-AF65-F5344CB8AC3E}">
        <p14:creationId xmlns:p14="http://schemas.microsoft.com/office/powerpoint/2010/main" val="1201838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4AA7B-2A98-7B24-7CCF-168131292B37}"/>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318EFAB5-FB29-8B67-F27E-F245F769A27D}"/>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17AEF111-2FE1-D624-2802-9C5E5D6A4706}"/>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0C81D90D-B767-7728-0533-F5A4C25A992E}"/>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CF6FA356-F962-8605-3722-FD2AC7FDC6F3}"/>
              </a:ext>
            </a:extLst>
          </p:cNvPr>
          <p:cNvPicPr>
            <a:picLocks noChangeAspect="1"/>
          </p:cNvPicPr>
          <p:nvPr/>
        </p:nvPicPr>
        <p:blipFill>
          <a:blip r:embed="rId6"/>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1EB70419-BD0E-879D-F746-5B1665951C8E}"/>
              </a:ext>
            </a:extLst>
          </p:cNvPr>
          <p:cNvSpPr txBox="1"/>
          <p:nvPr/>
        </p:nvSpPr>
        <p:spPr>
          <a:xfrm>
            <a:off x="522468" y="62672"/>
            <a:ext cx="9031107" cy="461665"/>
          </a:xfrm>
          <a:prstGeom prst="rect">
            <a:avLst/>
          </a:prstGeom>
          <a:noFill/>
        </p:spPr>
        <p:txBody>
          <a:bodyPr wrap="square">
            <a:spAutoFit/>
          </a:bodyPr>
          <a:lstStyle/>
          <a:p>
            <a:r>
              <a:rPr lang="es-ES" sz="2400" b="1" dirty="0">
                <a:solidFill>
                  <a:srgbClr val="1C4C3C"/>
                </a:solidFill>
                <a:latin typeface="+mj-lt"/>
              </a:rPr>
              <a:t>MAPAS CONCEPTUALES: nivel inicial</a:t>
            </a:r>
            <a:endParaRPr lang="es-ES" sz="2400" dirty="0">
              <a:solidFill>
                <a:srgbClr val="1C4C3C"/>
              </a:solidFill>
              <a:latin typeface="+mj-lt"/>
            </a:endParaRPr>
          </a:p>
        </p:txBody>
      </p:sp>
      <p:pic>
        <p:nvPicPr>
          <p:cNvPr id="2" name="Imagen 1">
            <a:extLst>
              <a:ext uri="{FF2B5EF4-FFF2-40B4-BE49-F238E27FC236}">
                <a16:creationId xmlns:a16="http://schemas.microsoft.com/office/drawing/2014/main" id="{7403744E-F505-6E9C-75C3-22A860C38005}"/>
              </a:ext>
            </a:extLst>
          </p:cNvPr>
          <p:cNvPicPr>
            <a:picLocks noChangeAspect="1"/>
          </p:cNvPicPr>
          <p:nvPr/>
        </p:nvPicPr>
        <p:blipFill>
          <a:blip r:embed="rId7"/>
          <a:stretch>
            <a:fillRect/>
          </a:stretch>
        </p:blipFill>
        <p:spPr>
          <a:xfrm>
            <a:off x="953636" y="1030754"/>
            <a:ext cx="9705898" cy="5764574"/>
          </a:xfrm>
          <a:prstGeom prst="rect">
            <a:avLst/>
          </a:prstGeom>
          <a:ln>
            <a:solidFill>
              <a:schemeClr val="accent6">
                <a:lumMod val="75000"/>
              </a:schemeClr>
            </a:solidFill>
          </a:ln>
          <a:effectLst>
            <a:reflection stA="1000" endPos="65000" dist="50800" dir="5400000" sy="-100000" algn="bl" rotWithShape="0"/>
          </a:effectLst>
        </p:spPr>
      </p:pic>
    </p:spTree>
    <p:extLst>
      <p:ext uri="{BB962C8B-B14F-4D97-AF65-F5344CB8AC3E}">
        <p14:creationId xmlns:p14="http://schemas.microsoft.com/office/powerpoint/2010/main" val="13183788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06BCF-92EA-C635-FBE1-543048BDD0C7}"/>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BAB27131-2EB1-E6BB-8F6F-0F9EEF709A06}"/>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0000D4CB-FF7A-E791-3248-6EB4A204EBAE}"/>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7810A22B-3C81-5D76-201F-F879B448DBEB}"/>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05BD9C9B-4253-A17B-3BCC-65E1C51682DD}"/>
              </a:ext>
            </a:extLst>
          </p:cNvPr>
          <p:cNvPicPr>
            <a:picLocks noChangeAspect="1"/>
          </p:cNvPicPr>
          <p:nvPr/>
        </p:nvPicPr>
        <p:blipFill>
          <a:blip r:embed="rId6"/>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027A1B8A-0FE6-D330-E57F-FE16BE3D7B67}"/>
              </a:ext>
            </a:extLst>
          </p:cNvPr>
          <p:cNvSpPr txBox="1"/>
          <p:nvPr/>
        </p:nvSpPr>
        <p:spPr>
          <a:xfrm>
            <a:off x="522468" y="62672"/>
            <a:ext cx="9031107" cy="461665"/>
          </a:xfrm>
          <a:prstGeom prst="rect">
            <a:avLst/>
          </a:prstGeom>
          <a:noFill/>
        </p:spPr>
        <p:txBody>
          <a:bodyPr wrap="square">
            <a:spAutoFit/>
          </a:bodyPr>
          <a:lstStyle/>
          <a:p>
            <a:r>
              <a:rPr lang="es-ES" sz="2400" b="1" dirty="0">
                <a:solidFill>
                  <a:srgbClr val="1C4C3C"/>
                </a:solidFill>
                <a:latin typeface="+mj-lt"/>
              </a:rPr>
              <a:t>MAPAS CONCEPTUALES: nivel medio</a:t>
            </a:r>
            <a:endParaRPr lang="es-ES" sz="2400" dirty="0">
              <a:solidFill>
                <a:srgbClr val="1C4C3C"/>
              </a:solidFill>
              <a:latin typeface="+mj-lt"/>
            </a:endParaRPr>
          </a:p>
        </p:txBody>
      </p:sp>
      <p:pic>
        <p:nvPicPr>
          <p:cNvPr id="4" name="Imagen 3">
            <a:extLst>
              <a:ext uri="{FF2B5EF4-FFF2-40B4-BE49-F238E27FC236}">
                <a16:creationId xmlns:a16="http://schemas.microsoft.com/office/drawing/2014/main" id="{EA06748B-A952-EB6E-0EEF-EF813DA3E6A9}"/>
              </a:ext>
            </a:extLst>
          </p:cNvPr>
          <p:cNvPicPr>
            <a:picLocks noChangeAspect="1"/>
          </p:cNvPicPr>
          <p:nvPr/>
        </p:nvPicPr>
        <p:blipFill>
          <a:blip r:embed="rId7"/>
          <a:srcRect l="1336" t="9528" r="63864" b="38216"/>
          <a:stretch/>
        </p:blipFill>
        <p:spPr>
          <a:xfrm>
            <a:off x="838985" y="1764145"/>
            <a:ext cx="10460613" cy="4417832"/>
          </a:xfrm>
          <a:prstGeom prst="rect">
            <a:avLst/>
          </a:prstGeom>
          <a:ln>
            <a:solidFill>
              <a:schemeClr val="accent5">
                <a:lumMod val="75000"/>
              </a:schemeClr>
            </a:solidFill>
          </a:ln>
        </p:spPr>
      </p:pic>
    </p:spTree>
    <p:extLst>
      <p:ext uri="{BB962C8B-B14F-4D97-AF65-F5344CB8AC3E}">
        <p14:creationId xmlns:p14="http://schemas.microsoft.com/office/powerpoint/2010/main" val="2317856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FE572-F44C-640B-9F51-EE204F5EA385}"/>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572C7D9D-3E15-450A-8D70-0D50127C95C5}"/>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1CFF6E2E-6238-77D6-004A-ED870D2C359F}"/>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ED86B5EB-5F97-44BE-9111-22D3532C5EB6}"/>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C883047B-D7AD-DA33-23C1-500DEEB54A41}"/>
              </a:ext>
            </a:extLst>
          </p:cNvPr>
          <p:cNvPicPr>
            <a:picLocks noChangeAspect="1"/>
          </p:cNvPicPr>
          <p:nvPr/>
        </p:nvPicPr>
        <p:blipFill>
          <a:blip r:embed="rId6"/>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9612B716-6775-BDC1-4E11-451DDDF13A67}"/>
              </a:ext>
            </a:extLst>
          </p:cNvPr>
          <p:cNvSpPr txBox="1"/>
          <p:nvPr/>
        </p:nvSpPr>
        <p:spPr>
          <a:xfrm>
            <a:off x="522468" y="62672"/>
            <a:ext cx="9031107" cy="461665"/>
          </a:xfrm>
          <a:prstGeom prst="rect">
            <a:avLst/>
          </a:prstGeom>
          <a:noFill/>
        </p:spPr>
        <p:txBody>
          <a:bodyPr wrap="square">
            <a:spAutoFit/>
          </a:bodyPr>
          <a:lstStyle/>
          <a:p>
            <a:r>
              <a:rPr lang="es-ES" sz="2400" b="1" dirty="0">
                <a:solidFill>
                  <a:srgbClr val="1C4C3C"/>
                </a:solidFill>
                <a:latin typeface="+mj-lt"/>
              </a:rPr>
              <a:t>MAPAS CONCEPTUALES: nivel medio</a:t>
            </a:r>
            <a:endParaRPr lang="es-ES" sz="2400" dirty="0">
              <a:solidFill>
                <a:srgbClr val="1C4C3C"/>
              </a:solidFill>
              <a:latin typeface="+mj-lt"/>
            </a:endParaRPr>
          </a:p>
        </p:txBody>
      </p:sp>
      <p:pic>
        <p:nvPicPr>
          <p:cNvPr id="6" name="Imagen 5">
            <a:extLst>
              <a:ext uri="{FF2B5EF4-FFF2-40B4-BE49-F238E27FC236}">
                <a16:creationId xmlns:a16="http://schemas.microsoft.com/office/drawing/2014/main" id="{DB48BFD8-EB95-050B-36B3-346D33D5F052}"/>
              </a:ext>
            </a:extLst>
          </p:cNvPr>
          <p:cNvPicPr>
            <a:picLocks noChangeAspect="1"/>
          </p:cNvPicPr>
          <p:nvPr/>
        </p:nvPicPr>
        <p:blipFill>
          <a:blip r:embed="rId7"/>
          <a:srcRect l="544" t="9259" r="52500" b="20437"/>
          <a:stretch/>
        </p:blipFill>
        <p:spPr>
          <a:xfrm>
            <a:off x="433633" y="1476873"/>
            <a:ext cx="11115380" cy="4868612"/>
          </a:xfrm>
          <a:prstGeom prst="rect">
            <a:avLst/>
          </a:prstGeom>
        </p:spPr>
      </p:pic>
    </p:spTree>
    <p:extLst>
      <p:ext uri="{BB962C8B-B14F-4D97-AF65-F5344CB8AC3E}">
        <p14:creationId xmlns:p14="http://schemas.microsoft.com/office/powerpoint/2010/main" val="4007182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D94E9-1DD7-DC5F-1CE0-706D5FA0FE7F}"/>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F48E0ADC-E786-E932-06B5-FF12AC477E47}"/>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5D199DD1-882E-CF46-4BF6-2B2D5DDA2445}"/>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BF335DAF-DD1C-708F-F9AF-6A71117AFB89}"/>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A303E27B-D85A-9E21-4D28-F2F059AB999A}"/>
              </a:ext>
            </a:extLst>
          </p:cNvPr>
          <p:cNvPicPr>
            <a:picLocks noChangeAspect="1"/>
          </p:cNvPicPr>
          <p:nvPr/>
        </p:nvPicPr>
        <p:blipFill>
          <a:blip r:embed="rId6"/>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68C8ABF0-1895-2FB6-5BD1-414A422715E2}"/>
              </a:ext>
            </a:extLst>
          </p:cNvPr>
          <p:cNvSpPr txBox="1"/>
          <p:nvPr/>
        </p:nvSpPr>
        <p:spPr>
          <a:xfrm>
            <a:off x="522468" y="62672"/>
            <a:ext cx="8303491" cy="461665"/>
          </a:xfrm>
          <a:prstGeom prst="rect">
            <a:avLst/>
          </a:prstGeom>
          <a:noFill/>
        </p:spPr>
        <p:txBody>
          <a:bodyPr wrap="square">
            <a:spAutoFit/>
          </a:bodyPr>
          <a:lstStyle/>
          <a:p>
            <a:r>
              <a:rPr lang="es-ES" sz="2400" b="1" dirty="0">
                <a:solidFill>
                  <a:srgbClr val="1C4C3C"/>
                </a:solidFill>
                <a:latin typeface="+mj-lt"/>
              </a:rPr>
              <a:t>MAPAS CONCEPTUALES: nivel avanzado</a:t>
            </a:r>
            <a:endParaRPr lang="es-ES" sz="2400" dirty="0">
              <a:solidFill>
                <a:srgbClr val="1C4C3C"/>
              </a:solidFill>
              <a:latin typeface="+mj-lt"/>
            </a:endParaRPr>
          </a:p>
        </p:txBody>
      </p:sp>
      <p:grpSp>
        <p:nvGrpSpPr>
          <p:cNvPr id="4" name="Grupo 3">
            <a:extLst>
              <a:ext uri="{FF2B5EF4-FFF2-40B4-BE49-F238E27FC236}">
                <a16:creationId xmlns:a16="http://schemas.microsoft.com/office/drawing/2014/main" id="{74E38D7A-6E35-414D-72A0-F94776DA712F}"/>
              </a:ext>
            </a:extLst>
          </p:cNvPr>
          <p:cNvGrpSpPr/>
          <p:nvPr/>
        </p:nvGrpSpPr>
        <p:grpSpPr>
          <a:xfrm>
            <a:off x="166255" y="566256"/>
            <a:ext cx="11850254" cy="6180521"/>
            <a:chOff x="166255" y="566256"/>
            <a:chExt cx="11850254" cy="6180521"/>
          </a:xfrm>
        </p:grpSpPr>
        <p:pic>
          <p:nvPicPr>
            <p:cNvPr id="2" name="Imagen 1">
              <a:hlinkClick r:id="rId7"/>
              <a:extLst>
                <a:ext uri="{FF2B5EF4-FFF2-40B4-BE49-F238E27FC236}">
                  <a16:creationId xmlns:a16="http://schemas.microsoft.com/office/drawing/2014/main" id="{AD87647E-34CF-4C59-8B6A-C07A09254921}"/>
                </a:ext>
              </a:extLst>
            </p:cNvPr>
            <p:cNvPicPr>
              <a:picLocks noChangeAspect="1"/>
            </p:cNvPicPr>
            <p:nvPr/>
          </p:nvPicPr>
          <p:blipFill rotWithShape="1">
            <a:blip r:embed="rId8"/>
            <a:srcRect l="2129" t="7737" r="73993" b="22538"/>
            <a:stretch/>
          </p:blipFill>
          <p:spPr>
            <a:xfrm>
              <a:off x="166255" y="566256"/>
              <a:ext cx="11850254" cy="6180521"/>
            </a:xfrm>
            <a:prstGeom prst="rect">
              <a:avLst/>
            </a:prstGeom>
            <a:ln>
              <a:solidFill>
                <a:schemeClr val="accent6">
                  <a:lumMod val="75000"/>
                </a:schemeClr>
              </a:solidFill>
            </a:ln>
          </p:spPr>
        </p:pic>
        <p:sp>
          <p:nvSpPr>
            <p:cNvPr id="3" name="CuadroTexto 2">
              <a:extLst>
                <a:ext uri="{FF2B5EF4-FFF2-40B4-BE49-F238E27FC236}">
                  <a16:creationId xmlns:a16="http://schemas.microsoft.com/office/drawing/2014/main" id="{F79826DF-8D61-B247-4196-718D24FD2A94}"/>
                </a:ext>
              </a:extLst>
            </p:cNvPr>
            <p:cNvSpPr txBox="1"/>
            <p:nvPr/>
          </p:nvSpPr>
          <p:spPr>
            <a:xfrm>
              <a:off x="286941" y="759432"/>
              <a:ext cx="1357745" cy="572199"/>
            </a:xfrm>
            <a:prstGeom prst="rect">
              <a:avLst/>
            </a:prstGeom>
            <a:solidFill>
              <a:schemeClr val="bg1"/>
            </a:solidFill>
          </p:spPr>
          <p:txBody>
            <a:bodyPr wrap="square" rtlCol="0">
              <a:spAutoFit/>
            </a:bodyPr>
            <a:lstStyle/>
            <a:p>
              <a:endParaRPr lang="es-ES" dirty="0"/>
            </a:p>
          </p:txBody>
        </p:sp>
      </p:grpSp>
    </p:spTree>
    <p:extLst>
      <p:ext uri="{BB962C8B-B14F-4D97-AF65-F5344CB8AC3E}">
        <p14:creationId xmlns:p14="http://schemas.microsoft.com/office/powerpoint/2010/main" val="4303816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37146-DAA0-4F26-F8AA-92207443AB99}"/>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F80E8FB4-FC94-73FF-0A2B-2D8024E7F8DE}"/>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4341BAC1-D2CE-3D9F-BEE8-046511C8F041}"/>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41B2598D-FE3A-07A9-085D-F350BD504E22}"/>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B297ED7F-9B38-7A87-C0C5-92F9527A1B04}"/>
              </a:ext>
            </a:extLst>
          </p:cNvPr>
          <p:cNvPicPr>
            <a:picLocks noChangeAspect="1"/>
          </p:cNvPicPr>
          <p:nvPr/>
        </p:nvPicPr>
        <p:blipFill>
          <a:blip r:embed="rId6"/>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03AF389D-F7B5-5EB2-244B-5EA3C70E6DEE}"/>
              </a:ext>
            </a:extLst>
          </p:cNvPr>
          <p:cNvSpPr txBox="1"/>
          <p:nvPr/>
        </p:nvSpPr>
        <p:spPr>
          <a:xfrm>
            <a:off x="522468" y="62672"/>
            <a:ext cx="8303491" cy="461665"/>
          </a:xfrm>
          <a:prstGeom prst="rect">
            <a:avLst/>
          </a:prstGeom>
          <a:noFill/>
        </p:spPr>
        <p:txBody>
          <a:bodyPr wrap="square">
            <a:spAutoFit/>
          </a:bodyPr>
          <a:lstStyle/>
          <a:p>
            <a:r>
              <a:rPr lang="es-ES" sz="2400" b="1" dirty="0">
                <a:solidFill>
                  <a:srgbClr val="1C4C3C"/>
                </a:solidFill>
                <a:latin typeface="+mj-lt"/>
              </a:rPr>
              <a:t>MAPAS CONCEPTUALES: nivel avanzado</a:t>
            </a:r>
            <a:endParaRPr lang="es-ES" sz="2400" dirty="0">
              <a:solidFill>
                <a:srgbClr val="1C4C3C"/>
              </a:solidFill>
              <a:latin typeface="+mj-lt"/>
            </a:endParaRPr>
          </a:p>
        </p:txBody>
      </p:sp>
      <p:pic>
        <p:nvPicPr>
          <p:cNvPr id="17" name="Imagen 16">
            <a:extLst>
              <a:ext uri="{FF2B5EF4-FFF2-40B4-BE49-F238E27FC236}">
                <a16:creationId xmlns:a16="http://schemas.microsoft.com/office/drawing/2014/main" id="{0FB8E8EC-58AF-DC3B-7F17-D7AC7AAF1BF4}"/>
              </a:ext>
            </a:extLst>
          </p:cNvPr>
          <p:cNvPicPr>
            <a:picLocks noChangeAspect="1"/>
          </p:cNvPicPr>
          <p:nvPr/>
        </p:nvPicPr>
        <p:blipFill>
          <a:blip r:embed="rId7"/>
          <a:srcRect l="1" t="8181" r="56818" b="8316"/>
          <a:stretch/>
        </p:blipFill>
        <p:spPr>
          <a:xfrm>
            <a:off x="161966" y="1431410"/>
            <a:ext cx="11512798" cy="5269427"/>
          </a:xfrm>
          <a:prstGeom prst="rect">
            <a:avLst/>
          </a:prstGeom>
        </p:spPr>
      </p:pic>
    </p:spTree>
    <p:extLst>
      <p:ext uri="{BB962C8B-B14F-4D97-AF65-F5344CB8AC3E}">
        <p14:creationId xmlns:p14="http://schemas.microsoft.com/office/powerpoint/2010/main" val="2538316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279F8-D12F-600E-D87D-9D56B5C031B7}"/>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43C3229B-1085-420B-C731-2E1049E95B7D}"/>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8AB1CF14-4E42-A7E6-856A-69C0F8628D2A}"/>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2243FD5A-DAB5-C013-6B85-B3BD1F9661CF}"/>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2FF2C87E-D5C5-BBD7-C48A-9B7BBD656E5B}"/>
              </a:ext>
            </a:extLst>
          </p:cNvPr>
          <p:cNvPicPr>
            <a:picLocks noChangeAspect="1"/>
          </p:cNvPicPr>
          <p:nvPr/>
        </p:nvPicPr>
        <p:blipFill>
          <a:blip r:embed="rId6"/>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E6851F39-103D-B8DA-4148-88C6BCFFA6B4}"/>
              </a:ext>
            </a:extLst>
          </p:cNvPr>
          <p:cNvSpPr txBox="1"/>
          <p:nvPr/>
        </p:nvSpPr>
        <p:spPr>
          <a:xfrm>
            <a:off x="522468" y="62672"/>
            <a:ext cx="9031107" cy="461665"/>
          </a:xfrm>
          <a:prstGeom prst="rect">
            <a:avLst/>
          </a:prstGeom>
          <a:noFill/>
        </p:spPr>
        <p:txBody>
          <a:bodyPr wrap="square">
            <a:spAutoFit/>
          </a:bodyPr>
          <a:lstStyle/>
          <a:p>
            <a:r>
              <a:rPr lang="es-ES" sz="2400" b="1" dirty="0">
                <a:solidFill>
                  <a:srgbClr val="1C4C3C"/>
                </a:solidFill>
                <a:latin typeface="+mj-lt"/>
              </a:rPr>
              <a:t>MAPAS CONCEPTUALES: potencial</a:t>
            </a:r>
            <a:endParaRPr lang="es-ES" sz="2400" dirty="0">
              <a:solidFill>
                <a:srgbClr val="1C4C3C"/>
              </a:solidFill>
              <a:latin typeface="+mj-lt"/>
            </a:endParaRPr>
          </a:p>
        </p:txBody>
      </p:sp>
      <p:graphicFrame>
        <p:nvGraphicFramePr>
          <p:cNvPr id="2" name="Diagrama 1">
            <a:extLst>
              <a:ext uri="{FF2B5EF4-FFF2-40B4-BE49-F238E27FC236}">
                <a16:creationId xmlns:a16="http://schemas.microsoft.com/office/drawing/2014/main" id="{0A0B2838-1B6F-28AD-68AD-103E2EDBCA03}"/>
              </a:ext>
            </a:extLst>
          </p:cNvPr>
          <p:cNvGraphicFramePr/>
          <p:nvPr/>
        </p:nvGraphicFramePr>
        <p:xfrm>
          <a:off x="1424731" y="1622282"/>
          <a:ext cx="8654473" cy="49993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Elipse 4">
            <a:extLst>
              <a:ext uri="{FF2B5EF4-FFF2-40B4-BE49-F238E27FC236}">
                <a16:creationId xmlns:a16="http://schemas.microsoft.com/office/drawing/2014/main" id="{3521098E-ABCC-A093-C3E5-A9394A9E10A1}"/>
              </a:ext>
            </a:extLst>
          </p:cNvPr>
          <p:cNvSpPr/>
          <p:nvPr/>
        </p:nvSpPr>
        <p:spPr>
          <a:xfrm>
            <a:off x="7610764" y="3596620"/>
            <a:ext cx="2632363" cy="107141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2096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846C7-A1CB-84CD-F58B-CA411AECF061}"/>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B0277120-353E-9F16-1C18-E9FFC793F2FA}"/>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365DB643-38E1-B36C-CA0B-1FC37ACF4A8B}"/>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353316A8-F649-D4F9-33A1-325A22974656}"/>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C3D3060F-2F78-8126-699F-FA677357B061}"/>
              </a:ext>
            </a:extLst>
          </p:cNvPr>
          <p:cNvPicPr>
            <a:picLocks noChangeAspect="1"/>
          </p:cNvPicPr>
          <p:nvPr/>
        </p:nvPicPr>
        <p:blipFill>
          <a:blip r:embed="rId6"/>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E45AD931-10E7-195D-EA00-8A898F77AA0E}"/>
              </a:ext>
            </a:extLst>
          </p:cNvPr>
          <p:cNvSpPr txBox="1"/>
          <p:nvPr/>
        </p:nvSpPr>
        <p:spPr>
          <a:xfrm>
            <a:off x="522468" y="62672"/>
            <a:ext cx="8303491" cy="461665"/>
          </a:xfrm>
          <a:prstGeom prst="rect">
            <a:avLst/>
          </a:prstGeom>
          <a:noFill/>
        </p:spPr>
        <p:txBody>
          <a:bodyPr wrap="square">
            <a:spAutoFit/>
          </a:bodyPr>
          <a:lstStyle/>
          <a:p>
            <a:r>
              <a:rPr lang="es-ES" sz="2400" b="1" dirty="0">
                <a:solidFill>
                  <a:srgbClr val="1C4C3C"/>
                </a:solidFill>
                <a:latin typeface="+mj-lt"/>
              </a:rPr>
              <a:t>MAPAS CONCEPTUALES: evaluación. Rúbricas iniciales</a:t>
            </a:r>
            <a:endParaRPr lang="es-ES" sz="2400" dirty="0">
              <a:solidFill>
                <a:srgbClr val="1C4C3C"/>
              </a:solidFill>
              <a:latin typeface="+mj-lt"/>
            </a:endParaRPr>
          </a:p>
        </p:txBody>
      </p:sp>
      <p:graphicFrame>
        <p:nvGraphicFramePr>
          <p:cNvPr id="4" name="Tabla 3">
            <a:extLst>
              <a:ext uri="{FF2B5EF4-FFF2-40B4-BE49-F238E27FC236}">
                <a16:creationId xmlns:a16="http://schemas.microsoft.com/office/drawing/2014/main" id="{12522BC3-8E14-7396-CF04-72DF8E4BE9C4}"/>
              </a:ext>
            </a:extLst>
          </p:cNvPr>
          <p:cNvGraphicFramePr>
            <a:graphicFrameLocks noGrp="1"/>
          </p:cNvGraphicFramePr>
          <p:nvPr>
            <p:extLst>
              <p:ext uri="{D42A27DB-BD31-4B8C-83A1-F6EECF244321}">
                <p14:modId xmlns:p14="http://schemas.microsoft.com/office/powerpoint/2010/main" val="3026604718"/>
              </p:ext>
            </p:extLst>
          </p:nvPr>
        </p:nvGraphicFramePr>
        <p:xfrm>
          <a:off x="145565" y="1476873"/>
          <a:ext cx="6264379" cy="5309245"/>
        </p:xfrm>
        <a:graphic>
          <a:graphicData uri="http://schemas.openxmlformats.org/drawingml/2006/table">
            <a:tbl>
              <a:tblPr firstRow="1" bandRow="1">
                <a:tableStyleId>{69CF1AB2-1976-4502-BF36-3FF5EA218861}</a:tableStyleId>
              </a:tblPr>
              <a:tblGrid>
                <a:gridCol w="2123941">
                  <a:extLst>
                    <a:ext uri="{9D8B030D-6E8A-4147-A177-3AD203B41FA5}">
                      <a16:colId xmlns:a16="http://schemas.microsoft.com/office/drawing/2014/main" val="2786432846"/>
                    </a:ext>
                  </a:extLst>
                </a:gridCol>
                <a:gridCol w="4140438">
                  <a:extLst>
                    <a:ext uri="{9D8B030D-6E8A-4147-A177-3AD203B41FA5}">
                      <a16:colId xmlns:a16="http://schemas.microsoft.com/office/drawing/2014/main" val="3136697543"/>
                    </a:ext>
                  </a:extLst>
                </a:gridCol>
              </a:tblGrid>
              <a:tr h="732212">
                <a:tc gridSpan="2">
                  <a:txBody>
                    <a:bodyPr/>
                    <a:lstStyle/>
                    <a:p>
                      <a:pPr algn="ctr"/>
                      <a:r>
                        <a:rPr lang="es-ES" sz="1800" dirty="0"/>
                        <a:t>PRIMER INSTRUMENTO (Novak y Gowin, 1984)</a:t>
                      </a:r>
                    </a:p>
                  </a:txBody>
                  <a:tcPr/>
                </a:tc>
                <a:tc hMerge="1">
                  <a:txBody>
                    <a:bodyPr/>
                    <a:lstStyle/>
                    <a:p>
                      <a:endParaRPr lang="es-ES" b="0" dirty="0"/>
                    </a:p>
                  </a:txBody>
                  <a:tcPr/>
                </a:tc>
                <a:extLst>
                  <a:ext uri="{0D108BD9-81ED-4DB2-BD59-A6C34878D82A}">
                    <a16:rowId xmlns:a16="http://schemas.microsoft.com/office/drawing/2014/main" val="716119219"/>
                  </a:ext>
                </a:extLst>
              </a:tr>
              <a:tr h="7718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dirty="0"/>
                        <a:t>PROPOSICIONES (RELACIONES)</a:t>
                      </a:r>
                    </a:p>
                    <a:p>
                      <a:endParaRPr lang="es-E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0" dirty="0"/>
                        <a:t>1pto/ proposición válida</a:t>
                      </a:r>
                    </a:p>
                    <a:p>
                      <a:endParaRPr lang="es-ES" sz="1600" dirty="0"/>
                    </a:p>
                  </a:txBody>
                  <a:tcPr/>
                </a:tc>
                <a:extLst>
                  <a:ext uri="{0D108BD9-81ED-4DB2-BD59-A6C34878D82A}">
                    <a16:rowId xmlns:a16="http://schemas.microsoft.com/office/drawing/2014/main" val="2868433595"/>
                  </a:ext>
                </a:extLst>
              </a:tr>
              <a:tr h="4869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dirty="0"/>
                        <a:t>JERARQUÍA</a:t>
                      </a:r>
                    </a:p>
                    <a:p>
                      <a:endParaRPr lang="es-ES" sz="1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a:t>5 </a:t>
                      </a:r>
                      <a:r>
                        <a:rPr lang="es-ES" sz="1600" dirty="0" err="1"/>
                        <a:t>pto</a:t>
                      </a:r>
                      <a:r>
                        <a:rPr lang="es-ES" sz="1600" dirty="0"/>
                        <a:t>/ nivel jerárquico válido</a:t>
                      </a:r>
                    </a:p>
                    <a:p>
                      <a:endParaRPr lang="es-ES" sz="1600" dirty="0"/>
                    </a:p>
                  </a:txBody>
                  <a:tcPr/>
                </a:tc>
                <a:extLst>
                  <a:ext uri="{0D108BD9-81ED-4DB2-BD59-A6C34878D82A}">
                    <a16:rowId xmlns:a16="http://schemas.microsoft.com/office/drawing/2014/main" val="2039800023"/>
                  </a:ext>
                </a:extLst>
              </a:tr>
              <a:tr h="24753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dirty="0"/>
                        <a:t>ENLACES CRUZADOS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dirty="0"/>
                        <a:t>(Tan et al., 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600" b="1" dirty="0"/>
                    </a:p>
                    <a:p>
                      <a:endParaRPr lang="es-E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a:t>0 </a:t>
                      </a:r>
                      <a:r>
                        <a:rPr lang="es-ES" sz="1600" dirty="0" err="1"/>
                        <a:t>pto</a:t>
                      </a:r>
                      <a:r>
                        <a:rPr lang="es-ES" sz="1600" dirty="0"/>
                        <a:t>/ enlace incorrecto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a:t>1-2 </a:t>
                      </a:r>
                      <a:r>
                        <a:rPr lang="es-ES" sz="1600" dirty="0" err="1"/>
                        <a:t>pto</a:t>
                      </a:r>
                      <a:r>
                        <a:rPr lang="es-ES" sz="1600" dirty="0"/>
                        <a:t>/ enlace debajo de la media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a:t>3-4 </a:t>
                      </a:r>
                      <a:r>
                        <a:rPr lang="es-ES" sz="1600" dirty="0" err="1"/>
                        <a:t>pto</a:t>
                      </a:r>
                      <a:r>
                        <a:rPr lang="es-ES" sz="1600" dirty="0"/>
                        <a:t>/ enlace que necesita ser más claro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a:t>5-7 </a:t>
                      </a:r>
                      <a:r>
                        <a:rPr lang="es-ES" sz="1600" dirty="0" err="1"/>
                        <a:t>pto</a:t>
                      </a:r>
                      <a:r>
                        <a:rPr lang="es-ES" sz="1600" dirty="0"/>
                        <a:t>/ enlace correcto y significativo entre dos segmentos del mapa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a:t>8-10 </a:t>
                      </a:r>
                      <a:r>
                        <a:rPr lang="es-ES" sz="1600" dirty="0" err="1"/>
                        <a:t>pto</a:t>
                      </a:r>
                      <a:r>
                        <a:rPr lang="es-ES" sz="1600" dirty="0"/>
                        <a:t>/ enlace correcto y con profunda comprensión de la relación entre 2 segmentos del mapa. </a:t>
                      </a:r>
                    </a:p>
                    <a:p>
                      <a:endParaRPr lang="es-ES" sz="1600" dirty="0"/>
                    </a:p>
                  </a:txBody>
                  <a:tcPr/>
                </a:tc>
                <a:extLst>
                  <a:ext uri="{0D108BD9-81ED-4DB2-BD59-A6C34878D82A}">
                    <a16:rowId xmlns:a16="http://schemas.microsoft.com/office/drawing/2014/main" val="803867576"/>
                  </a:ext>
                </a:extLst>
              </a:tr>
              <a:tr h="6996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kern="1200" dirty="0">
                          <a:solidFill>
                            <a:schemeClr val="dk1"/>
                          </a:solidFill>
                          <a:latin typeface="+mn-lt"/>
                          <a:ea typeface="+mn-ea"/>
                          <a:cs typeface="+mn-cs"/>
                        </a:rPr>
                        <a:t>EJEMPLOS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a:t>1 </a:t>
                      </a:r>
                      <a:r>
                        <a:rPr lang="es-ES" sz="1600" dirty="0" err="1"/>
                        <a:t>pto</a:t>
                      </a:r>
                      <a:r>
                        <a:rPr lang="es-ES" sz="1600" dirty="0"/>
                        <a:t>/ ejemplo</a:t>
                      </a:r>
                    </a:p>
                    <a:p>
                      <a:endParaRPr lang="es-ES" sz="1600" dirty="0"/>
                    </a:p>
                  </a:txBody>
                  <a:tcPr/>
                </a:tc>
                <a:extLst>
                  <a:ext uri="{0D108BD9-81ED-4DB2-BD59-A6C34878D82A}">
                    <a16:rowId xmlns:a16="http://schemas.microsoft.com/office/drawing/2014/main" val="3727959302"/>
                  </a:ext>
                </a:extLst>
              </a:tr>
            </a:tbl>
          </a:graphicData>
        </a:graphic>
      </p:graphicFrame>
      <p:graphicFrame>
        <p:nvGraphicFramePr>
          <p:cNvPr id="11" name="Tabla 10">
            <a:extLst>
              <a:ext uri="{FF2B5EF4-FFF2-40B4-BE49-F238E27FC236}">
                <a16:creationId xmlns:a16="http://schemas.microsoft.com/office/drawing/2014/main" id="{34FEB024-2A72-A80E-93AB-9B0981A97424}"/>
              </a:ext>
            </a:extLst>
          </p:cNvPr>
          <p:cNvGraphicFramePr>
            <a:graphicFrameLocks noGrp="1"/>
          </p:cNvGraphicFramePr>
          <p:nvPr>
            <p:extLst>
              <p:ext uri="{D42A27DB-BD31-4B8C-83A1-F6EECF244321}">
                <p14:modId xmlns:p14="http://schemas.microsoft.com/office/powerpoint/2010/main" val="718607567"/>
              </p:ext>
            </p:extLst>
          </p:nvPr>
        </p:nvGraphicFramePr>
        <p:xfrm>
          <a:off x="7461504" y="1835265"/>
          <a:ext cx="4635727" cy="3718560"/>
        </p:xfrm>
        <a:graphic>
          <a:graphicData uri="http://schemas.openxmlformats.org/drawingml/2006/table">
            <a:tbl>
              <a:tblPr firstRow="1" bandRow="1">
                <a:tableStyleId>{69CF1AB2-1976-4502-BF36-3FF5EA218861}</a:tableStyleId>
              </a:tblPr>
              <a:tblGrid>
                <a:gridCol w="2681242">
                  <a:extLst>
                    <a:ext uri="{9D8B030D-6E8A-4147-A177-3AD203B41FA5}">
                      <a16:colId xmlns:a16="http://schemas.microsoft.com/office/drawing/2014/main" val="2786432846"/>
                    </a:ext>
                  </a:extLst>
                </a:gridCol>
                <a:gridCol w="1954485">
                  <a:extLst>
                    <a:ext uri="{9D8B030D-6E8A-4147-A177-3AD203B41FA5}">
                      <a16:colId xmlns:a16="http://schemas.microsoft.com/office/drawing/2014/main" val="3136697543"/>
                    </a:ext>
                  </a:extLst>
                </a:gridCol>
              </a:tblGrid>
              <a:tr h="653738">
                <a:tc gridSpan="2">
                  <a:txBody>
                    <a:bodyPr/>
                    <a:lstStyle/>
                    <a:p>
                      <a:r>
                        <a:rPr lang="es-ES" sz="2400" dirty="0"/>
                        <a:t>CATEGORIZACIÓN (en bases al total de puntos de cada MC)</a:t>
                      </a:r>
                    </a:p>
                  </a:txBody>
                  <a:tcPr/>
                </a:tc>
                <a:tc hMerge="1">
                  <a:txBody>
                    <a:bodyPr/>
                    <a:lstStyle/>
                    <a:p>
                      <a:endParaRPr lang="es-ES" b="0" dirty="0"/>
                    </a:p>
                  </a:txBody>
                  <a:tcPr/>
                </a:tc>
                <a:extLst>
                  <a:ext uri="{0D108BD9-81ED-4DB2-BD59-A6C34878D82A}">
                    <a16:rowId xmlns:a16="http://schemas.microsoft.com/office/drawing/2014/main" val="716119219"/>
                  </a:ext>
                </a:extLst>
              </a:tr>
              <a:tr h="4600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dirty="0"/>
                        <a:t>1. NIVEL MUY BAJO</a:t>
                      </a:r>
                    </a:p>
                    <a:p>
                      <a:endParaRPr lang="es-ES" sz="1600" dirty="0"/>
                    </a:p>
                  </a:txBody>
                  <a:tcPr/>
                </a:tc>
                <a:tc>
                  <a:txBody>
                    <a:bodyPr/>
                    <a:lstStyle/>
                    <a:p>
                      <a:r>
                        <a:rPr lang="es-ES" sz="1600" dirty="0"/>
                        <a:t> 0-9 PTO</a:t>
                      </a:r>
                    </a:p>
                  </a:txBody>
                  <a:tcPr/>
                </a:tc>
                <a:extLst>
                  <a:ext uri="{0D108BD9-81ED-4DB2-BD59-A6C34878D82A}">
                    <a16:rowId xmlns:a16="http://schemas.microsoft.com/office/drawing/2014/main" val="428855445"/>
                  </a:ext>
                </a:extLst>
              </a:tr>
              <a:tr h="5144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dirty="0"/>
                        <a:t>2. NIVEL BAJO</a:t>
                      </a:r>
                    </a:p>
                    <a:p>
                      <a:endParaRPr lang="es-ES" sz="1600" b="1" dirty="0"/>
                    </a:p>
                  </a:txBody>
                  <a:tcPr/>
                </a:tc>
                <a:tc>
                  <a:txBody>
                    <a:bodyPr/>
                    <a:lstStyle/>
                    <a:p>
                      <a:r>
                        <a:rPr lang="es-ES" sz="1600" dirty="0"/>
                        <a:t>10-19 PTO</a:t>
                      </a:r>
                    </a:p>
                  </a:txBody>
                  <a:tcPr/>
                </a:tc>
                <a:extLst>
                  <a:ext uri="{0D108BD9-81ED-4DB2-BD59-A6C34878D82A}">
                    <a16:rowId xmlns:a16="http://schemas.microsoft.com/office/drawing/2014/main" val="2039800023"/>
                  </a:ext>
                </a:extLst>
              </a:tr>
              <a:tr h="4748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dirty="0"/>
                        <a:t>3. NIVEL INTERMEDIO</a:t>
                      </a:r>
                    </a:p>
                    <a:p>
                      <a:endParaRPr lang="es-ES" sz="1600" dirty="0"/>
                    </a:p>
                  </a:txBody>
                  <a:tcPr/>
                </a:tc>
                <a:tc>
                  <a:txBody>
                    <a:bodyPr/>
                    <a:lstStyle/>
                    <a:p>
                      <a:r>
                        <a:rPr lang="es-ES" sz="1600" dirty="0"/>
                        <a:t>20-29 PTO</a:t>
                      </a:r>
                    </a:p>
                  </a:txBody>
                  <a:tcPr/>
                </a:tc>
                <a:extLst>
                  <a:ext uri="{0D108BD9-81ED-4DB2-BD59-A6C34878D82A}">
                    <a16:rowId xmlns:a16="http://schemas.microsoft.com/office/drawing/2014/main" val="803867576"/>
                  </a:ext>
                </a:extLst>
              </a:tr>
              <a:tr h="4606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kern="1200" dirty="0">
                          <a:solidFill>
                            <a:schemeClr val="dk1"/>
                          </a:solidFill>
                          <a:latin typeface="+mn-lt"/>
                          <a:ea typeface="+mn-ea"/>
                          <a:cs typeface="+mn-cs"/>
                        </a:rPr>
                        <a:t>4. NIVEL ALTO</a:t>
                      </a:r>
                    </a:p>
                    <a:p>
                      <a:endParaRPr lang="es-ES" sz="1600" dirty="0"/>
                    </a:p>
                  </a:txBody>
                  <a:tcPr/>
                </a:tc>
                <a:tc>
                  <a:txBody>
                    <a:bodyPr/>
                    <a:lstStyle/>
                    <a:p>
                      <a:r>
                        <a:rPr lang="es-ES" sz="1600" dirty="0"/>
                        <a:t>30-39 PTO</a:t>
                      </a:r>
                    </a:p>
                  </a:txBody>
                  <a:tcPr/>
                </a:tc>
                <a:extLst>
                  <a:ext uri="{0D108BD9-81ED-4DB2-BD59-A6C34878D82A}">
                    <a16:rowId xmlns:a16="http://schemas.microsoft.com/office/drawing/2014/main" val="3727959302"/>
                  </a:ext>
                </a:extLst>
              </a:tr>
              <a:tr h="474816">
                <a:tc>
                  <a:txBody>
                    <a:bodyPr/>
                    <a:lstStyle/>
                    <a:p>
                      <a:r>
                        <a:rPr lang="es-ES" sz="1600" b="1" dirty="0"/>
                        <a:t>5. NIVEL MUY ALTO</a:t>
                      </a:r>
                    </a:p>
                  </a:txBody>
                  <a:tcPr/>
                </a:tc>
                <a:tc>
                  <a:txBody>
                    <a:bodyPr/>
                    <a:lstStyle/>
                    <a:p>
                      <a:r>
                        <a:rPr lang="es-ES" sz="1600" dirty="0"/>
                        <a:t>40 PTO EN ADELANTE</a:t>
                      </a:r>
                    </a:p>
                  </a:txBody>
                  <a:tcPr/>
                </a:tc>
                <a:extLst>
                  <a:ext uri="{0D108BD9-81ED-4DB2-BD59-A6C34878D82A}">
                    <a16:rowId xmlns:a16="http://schemas.microsoft.com/office/drawing/2014/main" val="3159732250"/>
                  </a:ext>
                </a:extLst>
              </a:tr>
            </a:tbl>
          </a:graphicData>
        </a:graphic>
      </p:graphicFrame>
      <p:sp>
        <p:nvSpPr>
          <p:cNvPr id="14" name="Flecha: a la derecha con bandas 13">
            <a:extLst>
              <a:ext uri="{FF2B5EF4-FFF2-40B4-BE49-F238E27FC236}">
                <a16:creationId xmlns:a16="http://schemas.microsoft.com/office/drawing/2014/main" id="{B2DEABE0-6E29-7D74-282A-143EFCA82EE0}"/>
              </a:ext>
            </a:extLst>
          </p:cNvPr>
          <p:cNvSpPr/>
          <p:nvPr/>
        </p:nvSpPr>
        <p:spPr>
          <a:xfrm>
            <a:off x="6602218" y="3429000"/>
            <a:ext cx="667011" cy="434110"/>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0DFF21D8-C6F3-A480-38ED-381AC239EA34}"/>
              </a:ext>
            </a:extLst>
          </p:cNvPr>
          <p:cNvSpPr txBox="1"/>
          <p:nvPr/>
        </p:nvSpPr>
        <p:spPr>
          <a:xfrm>
            <a:off x="145565" y="4431258"/>
            <a:ext cx="1898623" cy="1569660"/>
          </a:xfrm>
          <a:prstGeom prst="rect">
            <a:avLst/>
          </a:prstGeom>
          <a:noFill/>
        </p:spPr>
        <p:txBody>
          <a:bodyPr wrap="square" rtlCol="0">
            <a:spAutoFit/>
          </a:bodyPr>
          <a:lstStyle/>
          <a:p>
            <a:r>
              <a:rPr lang="es-ES" sz="1200" dirty="0"/>
              <a:t>Tan, S., </a:t>
            </a:r>
            <a:r>
              <a:rPr lang="es-ES" sz="1200" dirty="0" err="1"/>
              <a:t>Erdimez</a:t>
            </a:r>
            <a:r>
              <a:rPr lang="es-ES" sz="1200" dirty="0"/>
              <a:t>, O., y Zimmerman, R. (2017). Concept </a:t>
            </a:r>
            <a:r>
              <a:rPr lang="es-ES" sz="1200" dirty="0" err="1"/>
              <a:t>mapping</a:t>
            </a:r>
            <a:r>
              <a:rPr lang="es-ES" sz="1200" dirty="0"/>
              <a:t> as a </a:t>
            </a:r>
            <a:r>
              <a:rPr lang="es-ES" sz="1200" dirty="0" err="1"/>
              <a:t>tool</a:t>
            </a:r>
            <a:r>
              <a:rPr lang="es-ES" sz="1200" dirty="0"/>
              <a:t> </a:t>
            </a:r>
            <a:r>
              <a:rPr lang="es-ES" sz="1200" dirty="0" err="1"/>
              <a:t>to</a:t>
            </a:r>
            <a:r>
              <a:rPr lang="es-ES" sz="1200" dirty="0"/>
              <a:t> </a:t>
            </a:r>
            <a:r>
              <a:rPr lang="es-ES" sz="1200" dirty="0" err="1"/>
              <a:t>develop</a:t>
            </a:r>
            <a:r>
              <a:rPr lang="es-ES" sz="1200" dirty="0"/>
              <a:t> and </a:t>
            </a:r>
            <a:r>
              <a:rPr lang="es-ES" sz="1200" dirty="0" err="1"/>
              <a:t>measure</a:t>
            </a:r>
            <a:r>
              <a:rPr lang="es-ES" sz="1200" dirty="0"/>
              <a:t> </a:t>
            </a:r>
            <a:r>
              <a:rPr lang="es-ES" sz="1200" dirty="0" err="1"/>
              <a:t>students</a:t>
            </a:r>
            <a:r>
              <a:rPr lang="es-ES" sz="1200" dirty="0"/>
              <a:t>’ </a:t>
            </a:r>
            <a:r>
              <a:rPr lang="es-ES" sz="1200" dirty="0" err="1"/>
              <a:t>understanding</a:t>
            </a:r>
            <a:r>
              <a:rPr lang="es-ES" sz="1200" dirty="0"/>
              <a:t> in </a:t>
            </a:r>
            <a:r>
              <a:rPr lang="es-ES" sz="1200" dirty="0" err="1"/>
              <a:t>science</a:t>
            </a:r>
            <a:r>
              <a:rPr lang="es-ES" sz="1200" dirty="0"/>
              <a:t>. </a:t>
            </a:r>
            <a:r>
              <a:rPr lang="es-ES" sz="1200" i="1" dirty="0">
                <a:hlinkClick r:id="rId7"/>
              </a:rPr>
              <a:t>Acta </a:t>
            </a:r>
            <a:r>
              <a:rPr lang="es-ES" sz="1200" i="1" dirty="0" err="1">
                <a:hlinkClick r:id="rId7"/>
              </a:rPr>
              <a:t>Didactica</a:t>
            </a:r>
            <a:r>
              <a:rPr lang="es-ES" sz="1200" i="1" dirty="0">
                <a:hlinkClick r:id="rId7"/>
              </a:rPr>
              <a:t> </a:t>
            </a:r>
            <a:r>
              <a:rPr lang="es-ES" sz="1200" i="1" dirty="0" err="1">
                <a:hlinkClick r:id="rId7"/>
              </a:rPr>
              <a:t>Napocensia</a:t>
            </a:r>
            <a:r>
              <a:rPr lang="es-ES" sz="1200" dirty="0">
                <a:hlinkClick r:id="rId7"/>
              </a:rPr>
              <a:t>. 10(2), 1-14.</a:t>
            </a:r>
            <a:endParaRPr lang="es-ES" sz="1200" dirty="0"/>
          </a:p>
        </p:txBody>
      </p:sp>
    </p:spTree>
    <p:extLst>
      <p:ext uri="{BB962C8B-B14F-4D97-AF65-F5344CB8AC3E}">
        <p14:creationId xmlns:p14="http://schemas.microsoft.com/office/powerpoint/2010/main" val="2624093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6694-A016-7792-D8F4-9595558BD622}"/>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2145108F-838B-9B8D-7BEA-2FB12D35A7AB}"/>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28072F8D-B46E-C2E4-8074-50031D76C8A0}"/>
              </a:ext>
            </a:extLst>
          </p:cNvPr>
          <p:cNvPicPr>
            <a:picLocks noChangeAspect="1"/>
          </p:cNvPicPr>
          <p:nvPr/>
        </p:nvPicPr>
        <p:blipFill>
          <a:blip r:embed="rId4"/>
          <a:stretch>
            <a:fillRect/>
          </a:stretch>
        </p:blipFill>
        <p:spPr>
          <a:xfrm>
            <a:off x="9553576" y="62672"/>
            <a:ext cx="2563241" cy="1414201"/>
          </a:xfrm>
          <a:prstGeom prst="rect">
            <a:avLst/>
          </a:prstGeom>
        </p:spPr>
      </p:pic>
      <p:pic>
        <p:nvPicPr>
          <p:cNvPr id="10" name="Imagen 9">
            <a:extLst>
              <a:ext uri="{FF2B5EF4-FFF2-40B4-BE49-F238E27FC236}">
                <a16:creationId xmlns:a16="http://schemas.microsoft.com/office/drawing/2014/main" id="{C5140BAA-99AE-847F-2780-56615FF051FF}"/>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6C90432C-6F09-B154-DA0E-050B9AE0009E}"/>
              </a:ext>
            </a:extLst>
          </p:cNvPr>
          <p:cNvPicPr>
            <a:picLocks noChangeAspect="1"/>
          </p:cNvPicPr>
          <p:nvPr/>
        </p:nvPicPr>
        <p:blipFill>
          <a:blip r:embed="rId6"/>
          <a:stretch>
            <a:fillRect/>
          </a:stretch>
        </p:blipFill>
        <p:spPr>
          <a:xfrm>
            <a:off x="7175085" y="676023"/>
            <a:ext cx="2158171" cy="664522"/>
          </a:xfrm>
          <a:prstGeom prst="rect">
            <a:avLst/>
          </a:prstGeom>
        </p:spPr>
      </p:pic>
      <p:sp>
        <p:nvSpPr>
          <p:cNvPr id="9" name="Subtítulo 8">
            <a:extLst>
              <a:ext uri="{FF2B5EF4-FFF2-40B4-BE49-F238E27FC236}">
                <a16:creationId xmlns:a16="http://schemas.microsoft.com/office/drawing/2014/main" id="{484C5B99-F85C-B012-8FA0-F77C789070AC}"/>
              </a:ext>
            </a:extLst>
          </p:cNvPr>
          <p:cNvSpPr>
            <a:spLocks noGrp="1"/>
          </p:cNvSpPr>
          <p:nvPr>
            <p:ph type="subTitle" idx="1"/>
          </p:nvPr>
        </p:nvSpPr>
        <p:spPr>
          <a:xfrm>
            <a:off x="134868" y="7741"/>
            <a:ext cx="9418707" cy="762031"/>
          </a:xfrm>
        </p:spPr>
        <p:txBody>
          <a:bodyPr/>
          <a:lstStyle/>
          <a:p>
            <a:r>
              <a:rPr lang="es-ES" b="1" dirty="0"/>
              <a:t>MAPAS CONCEPTUALES: QUÉ NO SON</a:t>
            </a:r>
          </a:p>
        </p:txBody>
      </p:sp>
      <p:sp>
        <p:nvSpPr>
          <p:cNvPr id="2" name="CuadroTexto 1">
            <a:extLst>
              <a:ext uri="{FF2B5EF4-FFF2-40B4-BE49-F238E27FC236}">
                <a16:creationId xmlns:a16="http://schemas.microsoft.com/office/drawing/2014/main" id="{53A5BAA0-D463-751F-6D5D-AF2821A4D4E1}"/>
              </a:ext>
            </a:extLst>
          </p:cNvPr>
          <p:cNvSpPr txBox="1"/>
          <p:nvPr/>
        </p:nvSpPr>
        <p:spPr>
          <a:xfrm>
            <a:off x="5084064" y="5952252"/>
            <a:ext cx="2734056" cy="369332"/>
          </a:xfrm>
          <a:prstGeom prst="rect">
            <a:avLst/>
          </a:prstGeom>
          <a:noFill/>
        </p:spPr>
        <p:txBody>
          <a:bodyPr wrap="square" rtlCol="0">
            <a:spAutoFit/>
          </a:bodyPr>
          <a:lstStyle/>
          <a:p>
            <a:r>
              <a:rPr lang="es-ES" b="1" dirty="0"/>
              <a:t>CUADROS SINÓPTICOS</a:t>
            </a:r>
          </a:p>
        </p:txBody>
      </p:sp>
      <p:pic>
        <p:nvPicPr>
          <p:cNvPr id="5" name="Imagen 4">
            <a:hlinkClick r:id="rId7"/>
            <a:extLst>
              <a:ext uri="{FF2B5EF4-FFF2-40B4-BE49-F238E27FC236}">
                <a16:creationId xmlns:a16="http://schemas.microsoft.com/office/drawing/2014/main" id="{E9EBAAF5-C9B0-AA81-B8AC-B29E3B5BE9B0}"/>
              </a:ext>
            </a:extLst>
          </p:cNvPr>
          <p:cNvPicPr>
            <a:picLocks noChangeAspect="1"/>
          </p:cNvPicPr>
          <p:nvPr/>
        </p:nvPicPr>
        <p:blipFill>
          <a:blip r:embed="rId8"/>
          <a:srcRect l="17100" t="41733" r="67225" b="18921"/>
          <a:stretch/>
        </p:blipFill>
        <p:spPr>
          <a:xfrm>
            <a:off x="75182" y="1576306"/>
            <a:ext cx="6069671" cy="4284998"/>
          </a:xfrm>
          <a:prstGeom prst="rect">
            <a:avLst/>
          </a:prstGeom>
        </p:spPr>
      </p:pic>
      <p:pic>
        <p:nvPicPr>
          <p:cNvPr id="6" name="Imagen 5">
            <a:extLst>
              <a:ext uri="{FF2B5EF4-FFF2-40B4-BE49-F238E27FC236}">
                <a16:creationId xmlns:a16="http://schemas.microsoft.com/office/drawing/2014/main" id="{2CA305F7-9709-9F06-06B9-74F5B2E8EBE4}"/>
              </a:ext>
            </a:extLst>
          </p:cNvPr>
          <p:cNvPicPr>
            <a:picLocks noChangeAspect="1"/>
          </p:cNvPicPr>
          <p:nvPr/>
        </p:nvPicPr>
        <p:blipFill>
          <a:blip r:embed="rId9"/>
          <a:stretch>
            <a:fillRect/>
          </a:stretch>
        </p:blipFill>
        <p:spPr>
          <a:xfrm>
            <a:off x="6451092" y="1645920"/>
            <a:ext cx="5246582" cy="4215384"/>
          </a:xfrm>
          <a:prstGeom prst="rect">
            <a:avLst/>
          </a:prstGeom>
          <a:ln>
            <a:solidFill>
              <a:schemeClr val="tx1"/>
            </a:solidFill>
          </a:ln>
        </p:spPr>
      </p:pic>
      <p:pic>
        <p:nvPicPr>
          <p:cNvPr id="3" name="Imagen 2">
            <a:extLst>
              <a:ext uri="{FF2B5EF4-FFF2-40B4-BE49-F238E27FC236}">
                <a16:creationId xmlns:a16="http://schemas.microsoft.com/office/drawing/2014/main" id="{6AE96CA5-BA93-4FEC-D68B-0AFFDEF6EC8D}"/>
              </a:ext>
            </a:extLst>
          </p:cNvPr>
          <p:cNvPicPr>
            <a:picLocks noChangeAspect="1"/>
          </p:cNvPicPr>
          <p:nvPr/>
        </p:nvPicPr>
        <p:blipFill>
          <a:blip r:embed="rId10"/>
          <a:stretch>
            <a:fillRect/>
          </a:stretch>
        </p:blipFill>
        <p:spPr>
          <a:xfrm>
            <a:off x="1809750" y="400050"/>
            <a:ext cx="8572500" cy="6057900"/>
          </a:xfrm>
          <a:prstGeom prst="rect">
            <a:avLst/>
          </a:prstGeom>
        </p:spPr>
      </p:pic>
      <p:pic>
        <p:nvPicPr>
          <p:cNvPr id="11" name="Imagen 10">
            <a:extLst>
              <a:ext uri="{FF2B5EF4-FFF2-40B4-BE49-F238E27FC236}">
                <a16:creationId xmlns:a16="http://schemas.microsoft.com/office/drawing/2014/main" id="{1E42266D-E42B-F245-A598-953BE183EB4A}"/>
              </a:ext>
            </a:extLst>
          </p:cNvPr>
          <p:cNvPicPr>
            <a:picLocks noChangeAspect="1"/>
          </p:cNvPicPr>
          <p:nvPr/>
        </p:nvPicPr>
        <p:blipFill>
          <a:blip r:embed="rId11"/>
          <a:srcRect l="14475" t="17141" r="57475" b="10859"/>
          <a:stretch/>
        </p:blipFill>
        <p:spPr>
          <a:xfrm>
            <a:off x="2120631" y="860720"/>
            <a:ext cx="7370928" cy="5321257"/>
          </a:xfrm>
          <a:prstGeom prst="rect">
            <a:avLst/>
          </a:prstGeom>
        </p:spPr>
      </p:pic>
    </p:spTree>
    <p:extLst>
      <p:ext uri="{BB962C8B-B14F-4D97-AF65-F5344CB8AC3E}">
        <p14:creationId xmlns:p14="http://schemas.microsoft.com/office/powerpoint/2010/main" val="165355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2DA4F-E5B8-F8EB-BC1F-D9F1C3FA0BE4}"/>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47679930-AA70-BBF9-24DE-6CC3A35A9F3E}"/>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2B87A3DC-E3A3-7B8C-EAAB-A042972D079D}"/>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9295150E-BEC0-1D7D-44C2-B74464689C26}"/>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9CFD51F9-52F5-DA40-721E-FC8D537FEBAD}"/>
              </a:ext>
            </a:extLst>
          </p:cNvPr>
          <p:cNvPicPr>
            <a:picLocks noChangeAspect="1"/>
          </p:cNvPicPr>
          <p:nvPr/>
        </p:nvPicPr>
        <p:blipFill>
          <a:blip r:embed="rId6"/>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6B5231AF-71F4-C352-D7B6-71837143A66E}"/>
              </a:ext>
            </a:extLst>
          </p:cNvPr>
          <p:cNvSpPr txBox="1"/>
          <p:nvPr/>
        </p:nvSpPr>
        <p:spPr>
          <a:xfrm>
            <a:off x="522468" y="62672"/>
            <a:ext cx="8303491" cy="461665"/>
          </a:xfrm>
          <a:prstGeom prst="rect">
            <a:avLst/>
          </a:prstGeom>
          <a:noFill/>
        </p:spPr>
        <p:txBody>
          <a:bodyPr wrap="square">
            <a:spAutoFit/>
          </a:bodyPr>
          <a:lstStyle/>
          <a:p>
            <a:r>
              <a:rPr lang="es-ES" sz="2400" b="1" dirty="0">
                <a:solidFill>
                  <a:srgbClr val="1C4C3C"/>
                </a:solidFill>
                <a:latin typeface="+mj-lt"/>
              </a:rPr>
              <a:t>MAPAS CONCEPTUALES: evaluación. Rúbricas iniciales</a:t>
            </a:r>
            <a:endParaRPr lang="es-ES" sz="2400" dirty="0">
              <a:solidFill>
                <a:srgbClr val="1C4C3C"/>
              </a:solidFill>
              <a:latin typeface="+mj-lt"/>
            </a:endParaRPr>
          </a:p>
        </p:txBody>
      </p:sp>
      <p:sp>
        <p:nvSpPr>
          <p:cNvPr id="2" name="CuadroTexto 1">
            <a:extLst>
              <a:ext uri="{FF2B5EF4-FFF2-40B4-BE49-F238E27FC236}">
                <a16:creationId xmlns:a16="http://schemas.microsoft.com/office/drawing/2014/main" id="{4F47EE18-70B9-E3E5-943D-905D1C7BF64C}"/>
              </a:ext>
            </a:extLst>
          </p:cNvPr>
          <p:cNvSpPr txBox="1"/>
          <p:nvPr/>
        </p:nvSpPr>
        <p:spPr>
          <a:xfrm>
            <a:off x="7115910" y="3904007"/>
            <a:ext cx="5000906" cy="646331"/>
          </a:xfrm>
          <a:prstGeom prst="rect">
            <a:avLst/>
          </a:prstGeom>
          <a:noFill/>
        </p:spPr>
        <p:txBody>
          <a:bodyPr wrap="square" rtlCol="0">
            <a:spAutoFit/>
          </a:bodyPr>
          <a:lstStyle/>
          <a:p>
            <a:r>
              <a:rPr lang="es-ES" sz="1200" dirty="0"/>
              <a:t>Tan, S., </a:t>
            </a:r>
            <a:r>
              <a:rPr lang="es-ES" sz="1200" dirty="0" err="1"/>
              <a:t>Erdimez</a:t>
            </a:r>
            <a:r>
              <a:rPr lang="es-ES" sz="1200" dirty="0"/>
              <a:t>, O., y Zimmerman, R. (2017). Concept </a:t>
            </a:r>
            <a:r>
              <a:rPr lang="es-ES" sz="1200" dirty="0" err="1"/>
              <a:t>mapping</a:t>
            </a:r>
            <a:r>
              <a:rPr lang="es-ES" sz="1200" dirty="0"/>
              <a:t> as a </a:t>
            </a:r>
            <a:r>
              <a:rPr lang="es-ES" sz="1200" dirty="0" err="1"/>
              <a:t>tool</a:t>
            </a:r>
            <a:r>
              <a:rPr lang="es-ES" sz="1200" dirty="0"/>
              <a:t> </a:t>
            </a:r>
            <a:r>
              <a:rPr lang="es-ES" sz="1200" dirty="0" err="1"/>
              <a:t>to</a:t>
            </a:r>
            <a:r>
              <a:rPr lang="es-ES" sz="1200" dirty="0"/>
              <a:t> </a:t>
            </a:r>
            <a:r>
              <a:rPr lang="es-ES" sz="1200" dirty="0" err="1"/>
              <a:t>develop</a:t>
            </a:r>
            <a:r>
              <a:rPr lang="es-ES" sz="1200" dirty="0"/>
              <a:t> and </a:t>
            </a:r>
            <a:r>
              <a:rPr lang="es-ES" sz="1200" dirty="0" err="1"/>
              <a:t>measure</a:t>
            </a:r>
            <a:r>
              <a:rPr lang="es-ES" sz="1200" dirty="0"/>
              <a:t> </a:t>
            </a:r>
            <a:r>
              <a:rPr lang="es-ES" sz="1200" dirty="0" err="1"/>
              <a:t>students</a:t>
            </a:r>
            <a:r>
              <a:rPr lang="es-ES" sz="1200" dirty="0"/>
              <a:t>’ </a:t>
            </a:r>
            <a:r>
              <a:rPr lang="es-ES" sz="1200" dirty="0" err="1"/>
              <a:t>understanding</a:t>
            </a:r>
            <a:r>
              <a:rPr lang="es-ES" sz="1200" dirty="0"/>
              <a:t> in </a:t>
            </a:r>
            <a:r>
              <a:rPr lang="es-ES" sz="1200" dirty="0" err="1"/>
              <a:t>science</a:t>
            </a:r>
            <a:r>
              <a:rPr lang="es-ES" sz="1200" dirty="0"/>
              <a:t>. </a:t>
            </a:r>
            <a:r>
              <a:rPr lang="es-ES" sz="1200" i="1" dirty="0">
                <a:hlinkClick r:id="rId7"/>
              </a:rPr>
              <a:t>Acta </a:t>
            </a:r>
            <a:r>
              <a:rPr lang="es-ES" sz="1200" i="1" dirty="0" err="1">
                <a:hlinkClick r:id="rId7"/>
              </a:rPr>
              <a:t>Didactica</a:t>
            </a:r>
            <a:r>
              <a:rPr lang="es-ES" sz="1200" i="1" dirty="0">
                <a:hlinkClick r:id="rId7"/>
              </a:rPr>
              <a:t> </a:t>
            </a:r>
            <a:r>
              <a:rPr lang="es-ES" sz="1200" i="1" dirty="0" err="1">
                <a:hlinkClick r:id="rId7"/>
              </a:rPr>
              <a:t>Napocensia</a:t>
            </a:r>
            <a:r>
              <a:rPr lang="es-ES" sz="1200" dirty="0">
                <a:hlinkClick r:id="rId7"/>
              </a:rPr>
              <a:t>. 10(2), 1-14.</a:t>
            </a:r>
            <a:endParaRPr lang="es-ES" sz="1200" dirty="0"/>
          </a:p>
        </p:txBody>
      </p:sp>
      <p:pic>
        <p:nvPicPr>
          <p:cNvPr id="5" name="Imagen 4">
            <a:extLst>
              <a:ext uri="{FF2B5EF4-FFF2-40B4-BE49-F238E27FC236}">
                <a16:creationId xmlns:a16="http://schemas.microsoft.com/office/drawing/2014/main" id="{B1718323-BA4C-443A-A593-F14326739336}"/>
              </a:ext>
            </a:extLst>
          </p:cNvPr>
          <p:cNvPicPr>
            <a:picLocks noChangeAspect="1"/>
          </p:cNvPicPr>
          <p:nvPr/>
        </p:nvPicPr>
        <p:blipFill>
          <a:blip r:embed="rId8"/>
          <a:srcRect l="11951" t="25734" r="61661" b="9467"/>
          <a:stretch/>
        </p:blipFill>
        <p:spPr>
          <a:xfrm>
            <a:off x="75183" y="1476873"/>
            <a:ext cx="6855969" cy="4854268"/>
          </a:xfrm>
          <a:prstGeom prst="rect">
            <a:avLst/>
          </a:prstGeom>
          <a:ln>
            <a:solidFill>
              <a:schemeClr val="tx1"/>
            </a:solidFill>
          </a:ln>
        </p:spPr>
      </p:pic>
      <p:pic>
        <p:nvPicPr>
          <p:cNvPr id="9" name="Imagen 8">
            <a:extLst>
              <a:ext uri="{FF2B5EF4-FFF2-40B4-BE49-F238E27FC236}">
                <a16:creationId xmlns:a16="http://schemas.microsoft.com/office/drawing/2014/main" id="{778DBF7F-20AB-B435-A41B-87E158DD5817}"/>
              </a:ext>
            </a:extLst>
          </p:cNvPr>
          <p:cNvPicPr>
            <a:picLocks noChangeAspect="1"/>
          </p:cNvPicPr>
          <p:nvPr/>
        </p:nvPicPr>
        <p:blipFill>
          <a:blip r:embed="rId9"/>
          <a:srcRect l="12730" t="39867" r="62830" b="35600"/>
          <a:stretch/>
        </p:blipFill>
        <p:spPr>
          <a:xfrm>
            <a:off x="6999348" y="2278615"/>
            <a:ext cx="5117468" cy="1444752"/>
          </a:xfrm>
          <a:prstGeom prst="rect">
            <a:avLst/>
          </a:prstGeom>
          <a:ln>
            <a:solidFill>
              <a:schemeClr val="tx1"/>
            </a:solidFill>
          </a:ln>
        </p:spPr>
      </p:pic>
      <p:sp>
        <p:nvSpPr>
          <p:cNvPr id="15" name="Rectángulo: esquinas redondeadas 14">
            <a:extLst>
              <a:ext uri="{FF2B5EF4-FFF2-40B4-BE49-F238E27FC236}">
                <a16:creationId xmlns:a16="http://schemas.microsoft.com/office/drawing/2014/main" id="{D758A8DD-7807-5D5B-1784-2B59FB6C9F8F}"/>
              </a:ext>
            </a:extLst>
          </p:cNvPr>
          <p:cNvSpPr/>
          <p:nvPr/>
        </p:nvSpPr>
        <p:spPr>
          <a:xfrm>
            <a:off x="6999348" y="3282696"/>
            <a:ext cx="5117468" cy="292608"/>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n>
                <a:solidFill>
                  <a:schemeClr val="tx1"/>
                </a:solidFill>
              </a:ln>
            </a:endParaRPr>
          </a:p>
        </p:txBody>
      </p:sp>
    </p:spTree>
    <p:extLst>
      <p:ext uri="{BB962C8B-B14F-4D97-AF65-F5344CB8AC3E}">
        <p14:creationId xmlns:p14="http://schemas.microsoft.com/office/powerpoint/2010/main" val="50112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115F0-81D5-6510-D0C1-67ACB22C9495}"/>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110D7A1A-F7B5-1A28-69D8-4C0274353A74}"/>
              </a:ext>
            </a:extLst>
          </p:cNvPr>
          <p:cNvPicPr>
            <a:picLocks noChangeAspect="1"/>
          </p:cNvPicPr>
          <p:nvPr/>
        </p:nvPicPr>
        <p:blipFill>
          <a:blip r:embed="rId3"/>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D34649A3-3C1C-DA22-E44D-63F26B9BDD95}"/>
              </a:ext>
            </a:extLst>
          </p:cNvPr>
          <p:cNvPicPr>
            <a:picLocks noChangeAspect="1"/>
          </p:cNvPicPr>
          <p:nvPr/>
        </p:nvPicPr>
        <p:blipFill>
          <a:blip r:embed="rId4"/>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BD09B8D9-A7F1-3EB9-B7F9-2E00088B437F}"/>
              </a:ext>
            </a:extLst>
          </p:cNvPr>
          <p:cNvPicPr>
            <a:picLocks noChangeAspect="1"/>
          </p:cNvPicPr>
          <p:nvPr/>
        </p:nvPicPr>
        <p:blipFill>
          <a:blip r:embed="rId5"/>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4FE56120-F978-A4C6-1ECC-C786D56876EA}"/>
              </a:ext>
            </a:extLst>
          </p:cNvPr>
          <p:cNvSpPr txBox="1"/>
          <p:nvPr/>
        </p:nvSpPr>
        <p:spPr>
          <a:xfrm>
            <a:off x="522468" y="62672"/>
            <a:ext cx="9031107" cy="461665"/>
          </a:xfrm>
          <a:prstGeom prst="rect">
            <a:avLst/>
          </a:prstGeom>
          <a:noFill/>
        </p:spPr>
        <p:txBody>
          <a:bodyPr wrap="square">
            <a:spAutoFit/>
          </a:bodyPr>
          <a:lstStyle/>
          <a:p>
            <a:r>
              <a:rPr lang="es-ES" sz="2400" b="1" dirty="0">
                <a:solidFill>
                  <a:srgbClr val="1C4C3C"/>
                </a:solidFill>
                <a:latin typeface="+mj-lt"/>
              </a:rPr>
              <a:t>MAPAS CONCEPTUALES: evaluación. Taxonomía tipológica</a:t>
            </a:r>
            <a:endParaRPr lang="es-ES" sz="2400" dirty="0">
              <a:solidFill>
                <a:srgbClr val="1C4C3C"/>
              </a:solidFill>
              <a:latin typeface="+mj-lt"/>
            </a:endParaRPr>
          </a:p>
        </p:txBody>
      </p:sp>
      <p:pic>
        <p:nvPicPr>
          <p:cNvPr id="4" name="Imagen 3">
            <a:hlinkClick r:id="rId6"/>
            <a:extLst>
              <a:ext uri="{FF2B5EF4-FFF2-40B4-BE49-F238E27FC236}">
                <a16:creationId xmlns:a16="http://schemas.microsoft.com/office/drawing/2014/main" id="{2FF75FE2-8F00-05FA-7A0E-91556D9E90D4}"/>
              </a:ext>
            </a:extLst>
          </p:cNvPr>
          <p:cNvPicPr>
            <a:picLocks noChangeAspect="1"/>
          </p:cNvPicPr>
          <p:nvPr/>
        </p:nvPicPr>
        <p:blipFill>
          <a:blip r:embed="rId7"/>
          <a:srcRect l="20546" t="20055" r="62823" b="6860"/>
          <a:stretch/>
        </p:blipFill>
        <p:spPr>
          <a:xfrm>
            <a:off x="1818386" y="1525932"/>
            <a:ext cx="4277614" cy="5287007"/>
          </a:xfrm>
          <a:prstGeom prst="rect">
            <a:avLst/>
          </a:prstGeom>
          <a:ln>
            <a:solidFill>
              <a:schemeClr val="tx1"/>
            </a:solidFill>
          </a:ln>
        </p:spPr>
      </p:pic>
      <p:pic>
        <p:nvPicPr>
          <p:cNvPr id="6" name="Imagen 5">
            <a:hlinkClick r:id="rId6"/>
            <a:extLst>
              <a:ext uri="{FF2B5EF4-FFF2-40B4-BE49-F238E27FC236}">
                <a16:creationId xmlns:a16="http://schemas.microsoft.com/office/drawing/2014/main" id="{4F9A520A-FFCB-48B2-1004-176E32407EB1}"/>
              </a:ext>
            </a:extLst>
          </p:cNvPr>
          <p:cNvPicPr>
            <a:picLocks noChangeAspect="1"/>
          </p:cNvPicPr>
          <p:nvPr/>
        </p:nvPicPr>
        <p:blipFill>
          <a:blip r:embed="rId8"/>
          <a:srcRect l="19318" t="17071" r="61894" b="8855"/>
          <a:stretch/>
        </p:blipFill>
        <p:spPr>
          <a:xfrm>
            <a:off x="6655471" y="1525932"/>
            <a:ext cx="4788383" cy="5309702"/>
          </a:xfrm>
          <a:prstGeom prst="rect">
            <a:avLst/>
          </a:prstGeom>
          <a:ln>
            <a:solidFill>
              <a:schemeClr val="tx1"/>
            </a:solidFill>
          </a:ln>
        </p:spPr>
      </p:pic>
      <p:sp>
        <p:nvSpPr>
          <p:cNvPr id="9" name="CuadroTexto 8">
            <a:extLst>
              <a:ext uri="{FF2B5EF4-FFF2-40B4-BE49-F238E27FC236}">
                <a16:creationId xmlns:a16="http://schemas.microsoft.com/office/drawing/2014/main" id="{2C9624D2-CE06-98DF-9A0B-603EE8104B35}"/>
              </a:ext>
            </a:extLst>
          </p:cNvPr>
          <p:cNvSpPr txBox="1"/>
          <p:nvPr/>
        </p:nvSpPr>
        <p:spPr>
          <a:xfrm>
            <a:off x="75184" y="1745673"/>
            <a:ext cx="1633544" cy="2123658"/>
          </a:xfrm>
          <a:prstGeom prst="rect">
            <a:avLst/>
          </a:prstGeom>
          <a:noFill/>
        </p:spPr>
        <p:txBody>
          <a:bodyPr wrap="square" rtlCol="0">
            <a:spAutoFit/>
          </a:bodyPr>
          <a:lstStyle/>
          <a:p>
            <a:r>
              <a:rPr lang="es-ES" sz="1200" dirty="0"/>
              <a:t>Prats, E. (2016). Herramientas para la evaluación de mapas conceptuales: una primera aproximación. </a:t>
            </a:r>
            <a:r>
              <a:rPr lang="es-ES" sz="1200" i="1" dirty="0"/>
              <a:t>EDUTEC. </a:t>
            </a:r>
            <a:r>
              <a:rPr lang="es-ES" sz="1200" i="1" dirty="0">
                <a:hlinkClick r:id="rId9"/>
              </a:rPr>
              <a:t>Revista electrónica de Tecnología Educativa</a:t>
            </a:r>
            <a:r>
              <a:rPr lang="es-ES" sz="1200" dirty="0">
                <a:hlinkClick r:id="rId9"/>
              </a:rPr>
              <a:t>. 56, 1-15. </a:t>
            </a:r>
            <a:endParaRPr lang="es-ES" sz="1200" dirty="0"/>
          </a:p>
        </p:txBody>
      </p:sp>
    </p:spTree>
    <p:extLst>
      <p:ext uri="{BB962C8B-B14F-4D97-AF65-F5344CB8AC3E}">
        <p14:creationId xmlns:p14="http://schemas.microsoft.com/office/powerpoint/2010/main" val="27769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A252C-A019-B026-01D9-F7153DC58112}"/>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D002E3A0-42F9-9CC3-C972-E48EA915CA2E}"/>
              </a:ext>
            </a:extLst>
          </p:cNvPr>
          <p:cNvPicPr>
            <a:picLocks noChangeAspect="1"/>
          </p:cNvPicPr>
          <p:nvPr/>
        </p:nvPicPr>
        <p:blipFill>
          <a:blip r:embed="rId3"/>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538573CC-528A-5334-D114-A5741AED1E4C}"/>
              </a:ext>
            </a:extLst>
          </p:cNvPr>
          <p:cNvPicPr>
            <a:picLocks noChangeAspect="1"/>
          </p:cNvPicPr>
          <p:nvPr/>
        </p:nvPicPr>
        <p:blipFill>
          <a:blip r:embed="rId4"/>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F99144C8-EC72-F6C2-AE3C-BAF0D7D17B76}"/>
              </a:ext>
            </a:extLst>
          </p:cNvPr>
          <p:cNvPicPr>
            <a:picLocks noChangeAspect="1"/>
          </p:cNvPicPr>
          <p:nvPr/>
        </p:nvPicPr>
        <p:blipFill>
          <a:blip r:embed="rId5"/>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68D628C3-067D-31D1-C88E-486B7774E1F9}"/>
              </a:ext>
            </a:extLst>
          </p:cNvPr>
          <p:cNvSpPr txBox="1"/>
          <p:nvPr/>
        </p:nvSpPr>
        <p:spPr>
          <a:xfrm>
            <a:off x="75184" y="62672"/>
            <a:ext cx="9478391" cy="830997"/>
          </a:xfrm>
          <a:prstGeom prst="rect">
            <a:avLst/>
          </a:prstGeom>
          <a:noFill/>
        </p:spPr>
        <p:txBody>
          <a:bodyPr wrap="square">
            <a:spAutoFit/>
          </a:bodyPr>
          <a:lstStyle/>
          <a:p>
            <a:r>
              <a:rPr lang="es-ES" sz="2400" b="1" dirty="0">
                <a:solidFill>
                  <a:srgbClr val="1C4C3C"/>
                </a:solidFill>
                <a:latin typeface="+mj-lt"/>
              </a:rPr>
              <a:t>MAPAS CONCEPTUALES: evaluación. Rúbrica de evaluación semántica</a:t>
            </a:r>
            <a:endParaRPr lang="es-ES" sz="2400" dirty="0">
              <a:solidFill>
                <a:srgbClr val="1C4C3C"/>
              </a:solidFill>
              <a:latin typeface="+mj-lt"/>
            </a:endParaRPr>
          </a:p>
        </p:txBody>
      </p:sp>
      <p:graphicFrame>
        <p:nvGraphicFramePr>
          <p:cNvPr id="2" name="Tabla 1">
            <a:extLst>
              <a:ext uri="{FF2B5EF4-FFF2-40B4-BE49-F238E27FC236}">
                <a16:creationId xmlns:a16="http://schemas.microsoft.com/office/drawing/2014/main" id="{4D78DB0E-662A-B318-7FA6-AB0192C7A34F}"/>
              </a:ext>
            </a:extLst>
          </p:cNvPr>
          <p:cNvGraphicFramePr>
            <a:graphicFrameLocks noGrp="1"/>
          </p:cNvGraphicFramePr>
          <p:nvPr>
            <p:extLst>
              <p:ext uri="{D42A27DB-BD31-4B8C-83A1-F6EECF244321}">
                <p14:modId xmlns:p14="http://schemas.microsoft.com/office/powerpoint/2010/main" val="3791487085"/>
              </p:ext>
            </p:extLst>
          </p:nvPr>
        </p:nvGraphicFramePr>
        <p:xfrm>
          <a:off x="2269158" y="2090224"/>
          <a:ext cx="9046541" cy="3730977"/>
        </p:xfrm>
        <a:graphic>
          <a:graphicData uri="http://schemas.openxmlformats.org/drawingml/2006/table">
            <a:tbl>
              <a:tblPr firstRow="1" bandRow="1">
                <a:tableStyleId>{8A107856-5554-42FB-B03E-39F5DBC370BA}</a:tableStyleId>
              </a:tblPr>
              <a:tblGrid>
                <a:gridCol w="7039820">
                  <a:extLst>
                    <a:ext uri="{9D8B030D-6E8A-4147-A177-3AD203B41FA5}">
                      <a16:colId xmlns:a16="http://schemas.microsoft.com/office/drawing/2014/main" val="290386501"/>
                    </a:ext>
                  </a:extLst>
                </a:gridCol>
                <a:gridCol w="1005052">
                  <a:extLst>
                    <a:ext uri="{9D8B030D-6E8A-4147-A177-3AD203B41FA5}">
                      <a16:colId xmlns:a16="http://schemas.microsoft.com/office/drawing/2014/main" val="2214260428"/>
                    </a:ext>
                  </a:extLst>
                </a:gridCol>
                <a:gridCol w="1001669">
                  <a:extLst>
                    <a:ext uri="{9D8B030D-6E8A-4147-A177-3AD203B41FA5}">
                      <a16:colId xmlns:a16="http://schemas.microsoft.com/office/drawing/2014/main" val="3926058584"/>
                    </a:ext>
                  </a:extLst>
                </a:gridCol>
              </a:tblGrid>
              <a:tr h="487087">
                <a:tc>
                  <a:txBody>
                    <a:bodyPr/>
                    <a:lstStyle/>
                    <a:p>
                      <a:pPr algn="ctr"/>
                      <a:r>
                        <a:rPr lang="es-ES" sz="2400" b="1" dirty="0"/>
                        <a:t>CRITERIOS</a:t>
                      </a:r>
                    </a:p>
                  </a:txBody>
                  <a:tcPr/>
                </a:tc>
                <a:tc>
                  <a:txBody>
                    <a:bodyPr/>
                    <a:lstStyle/>
                    <a:p>
                      <a:r>
                        <a:rPr lang="es-ES" dirty="0"/>
                        <a:t>MIN</a:t>
                      </a:r>
                    </a:p>
                  </a:txBody>
                  <a:tcPr/>
                </a:tc>
                <a:tc>
                  <a:txBody>
                    <a:bodyPr/>
                    <a:lstStyle/>
                    <a:p>
                      <a:r>
                        <a:rPr lang="es-ES" dirty="0"/>
                        <a:t>MAX</a:t>
                      </a:r>
                    </a:p>
                  </a:txBody>
                  <a:tcPr/>
                </a:tc>
                <a:extLst>
                  <a:ext uri="{0D108BD9-81ED-4DB2-BD59-A6C34878D82A}">
                    <a16:rowId xmlns:a16="http://schemas.microsoft.com/office/drawing/2014/main" val="1132952028"/>
                  </a:ext>
                </a:extLst>
              </a:tr>
              <a:tr h="418037">
                <a:tc>
                  <a:txBody>
                    <a:bodyPr/>
                    <a:lstStyle/>
                    <a:p>
                      <a:r>
                        <a:rPr lang="es-ES" sz="1800" b="1" dirty="0"/>
                        <a:t>RELEVANCIA Y EXHAUSTIVIDAD DE CONCEPTOS</a:t>
                      </a:r>
                    </a:p>
                  </a:txBody>
                  <a:tcPr/>
                </a:tc>
                <a:tc>
                  <a:txBody>
                    <a:bodyPr/>
                    <a:lstStyle/>
                    <a:p>
                      <a:r>
                        <a:rPr lang="es-ES" dirty="0"/>
                        <a:t>0</a:t>
                      </a:r>
                    </a:p>
                  </a:txBody>
                  <a:tcPr/>
                </a:tc>
                <a:tc>
                  <a:txBody>
                    <a:bodyPr/>
                    <a:lstStyle/>
                    <a:p>
                      <a:r>
                        <a:rPr lang="es-ES" dirty="0"/>
                        <a:t>3</a:t>
                      </a:r>
                    </a:p>
                  </a:txBody>
                  <a:tcPr/>
                </a:tc>
                <a:extLst>
                  <a:ext uri="{0D108BD9-81ED-4DB2-BD59-A6C34878D82A}">
                    <a16:rowId xmlns:a16="http://schemas.microsoft.com/office/drawing/2014/main" val="3374338188"/>
                  </a:ext>
                </a:extLst>
              </a:tr>
              <a:tr h="681922">
                <a:tc>
                  <a:txBody>
                    <a:bodyPr/>
                    <a:lstStyle/>
                    <a:p>
                      <a:r>
                        <a:rPr lang="es-ES" sz="1800" b="1" dirty="0"/>
                        <a:t>PROPOSICIONES COMO UNIDADES SEMÁNTICAS INDEPENDIENTES</a:t>
                      </a:r>
                    </a:p>
                  </a:txBody>
                  <a:tcPr/>
                </a:tc>
                <a:tc>
                  <a:txBody>
                    <a:bodyPr/>
                    <a:lstStyle/>
                    <a:p>
                      <a:r>
                        <a:rPr lang="es-ES" dirty="0"/>
                        <a:t>0</a:t>
                      </a:r>
                    </a:p>
                  </a:txBody>
                  <a:tcPr/>
                </a:tc>
                <a:tc>
                  <a:txBody>
                    <a:bodyPr/>
                    <a:lstStyle/>
                    <a:p>
                      <a:r>
                        <a:rPr lang="es-ES" dirty="0"/>
                        <a:t>2</a:t>
                      </a:r>
                    </a:p>
                  </a:txBody>
                  <a:tcPr/>
                </a:tc>
                <a:extLst>
                  <a:ext uri="{0D108BD9-81ED-4DB2-BD59-A6C34878D82A}">
                    <a16:rowId xmlns:a16="http://schemas.microsoft.com/office/drawing/2014/main" val="1989050380"/>
                  </a:ext>
                </a:extLst>
              </a:tr>
              <a:tr h="585251">
                <a:tc>
                  <a:txBody>
                    <a:bodyPr/>
                    <a:lstStyle/>
                    <a:p>
                      <a:r>
                        <a:rPr lang="es-ES" sz="1800" b="1" dirty="0"/>
                        <a:t>PRESENCIA DE PROPOSICIONES ERRÓNEAS (EECC)</a:t>
                      </a:r>
                    </a:p>
                  </a:txBody>
                  <a:tcPr/>
                </a:tc>
                <a:tc>
                  <a:txBody>
                    <a:bodyPr/>
                    <a:lstStyle/>
                    <a:p>
                      <a:r>
                        <a:rPr lang="es-ES"/>
                        <a:t>0</a:t>
                      </a:r>
                    </a:p>
                  </a:txBody>
                  <a:tcPr/>
                </a:tc>
                <a:tc>
                  <a:txBody>
                    <a:bodyPr/>
                    <a:lstStyle/>
                    <a:p>
                      <a:r>
                        <a:rPr lang="es-ES" dirty="0"/>
                        <a:t>2</a:t>
                      </a:r>
                    </a:p>
                  </a:txBody>
                  <a:tcPr/>
                </a:tc>
                <a:extLst>
                  <a:ext uri="{0D108BD9-81ED-4DB2-BD59-A6C34878D82A}">
                    <a16:rowId xmlns:a16="http://schemas.microsoft.com/office/drawing/2014/main" val="2311530121"/>
                  </a:ext>
                </a:extLst>
              </a:tr>
              <a:tr h="389670">
                <a:tc>
                  <a:txBody>
                    <a:bodyPr/>
                    <a:lstStyle/>
                    <a:p>
                      <a:r>
                        <a:rPr lang="es-ES" sz="1800" b="1" dirty="0"/>
                        <a:t>PRESENCIA DE PROPOSICIONES DINÁMICAS (Difícil de evaluar)</a:t>
                      </a:r>
                    </a:p>
                  </a:txBody>
                  <a:tcPr/>
                </a:tc>
                <a:tc>
                  <a:txBody>
                    <a:bodyPr/>
                    <a:lstStyle/>
                    <a:p>
                      <a:r>
                        <a:rPr lang="es-ES" dirty="0"/>
                        <a:t>0</a:t>
                      </a:r>
                    </a:p>
                  </a:txBody>
                  <a:tcPr/>
                </a:tc>
                <a:tc>
                  <a:txBody>
                    <a:bodyPr/>
                    <a:lstStyle/>
                    <a:p>
                      <a:r>
                        <a:rPr lang="es-ES" dirty="0"/>
                        <a:t>3</a:t>
                      </a:r>
                    </a:p>
                  </a:txBody>
                  <a:tcPr/>
                </a:tc>
                <a:extLst>
                  <a:ext uri="{0D108BD9-81ED-4DB2-BD59-A6C34878D82A}">
                    <a16:rowId xmlns:a16="http://schemas.microsoft.com/office/drawing/2014/main" val="238729526"/>
                  </a:ext>
                </a:extLst>
              </a:tr>
              <a:tr h="389670">
                <a:tc>
                  <a:txBody>
                    <a:bodyPr/>
                    <a:lstStyle/>
                    <a:p>
                      <a:r>
                        <a:rPr lang="es-ES" sz="1800" b="1" dirty="0"/>
                        <a:t>CANTIDAD Y CALIDAD DE ENLACES CRUZADOS</a:t>
                      </a:r>
                    </a:p>
                  </a:txBody>
                  <a:tcPr/>
                </a:tc>
                <a:tc>
                  <a:txBody>
                    <a:bodyPr/>
                    <a:lstStyle/>
                    <a:p>
                      <a:r>
                        <a:rPr lang="es-ES" dirty="0"/>
                        <a:t>0</a:t>
                      </a:r>
                    </a:p>
                  </a:txBody>
                  <a:tcPr/>
                </a:tc>
                <a:tc>
                  <a:txBody>
                    <a:bodyPr/>
                    <a:lstStyle/>
                    <a:p>
                      <a:r>
                        <a:rPr lang="es-ES" dirty="0"/>
                        <a:t>4</a:t>
                      </a:r>
                    </a:p>
                  </a:txBody>
                  <a:tcPr/>
                </a:tc>
                <a:extLst>
                  <a:ext uri="{0D108BD9-81ED-4DB2-BD59-A6C34878D82A}">
                    <a16:rowId xmlns:a16="http://schemas.microsoft.com/office/drawing/2014/main" val="4108561012"/>
                  </a:ext>
                </a:extLst>
              </a:tr>
              <a:tr h="389670">
                <a:tc>
                  <a:txBody>
                    <a:bodyPr/>
                    <a:lstStyle/>
                    <a:p>
                      <a:r>
                        <a:rPr lang="es-ES" sz="1800" b="1" dirty="0"/>
                        <a:t>PRESENCIA DE CICLOS (Difícil de evaluar)</a:t>
                      </a:r>
                    </a:p>
                  </a:txBody>
                  <a:tcPr/>
                </a:tc>
                <a:tc>
                  <a:txBody>
                    <a:bodyPr/>
                    <a:lstStyle/>
                    <a:p>
                      <a:r>
                        <a:rPr lang="es-ES" dirty="0"/>
                        <a:t>0</a:t>
                      </a:r>
                    </a:p>
                  </a:txBody>
                  <a:tcPr/>
                </a:tc>
                <a:tc>
                  <a:txBody>
                    <a:bodyPr/>
                    <a:lstStyle/>
                    <a:p>
                      <a:r>
                        <a:rPr lang="es-ES" dirty="0"/>
                        <a:t>2</a:t>
                      </a:r>
                    </a:p>
                  </a:txBody>
                  <a:tcPr/>
                </a:tc>
                <a:extLst>
                  <a:ext uri="{0D108BD9-81ED-4DB2-BD59-A6C34878D82A}">
                    <a16:rowId xmlns:a16="http://schemas.microsoft.com/office/drawing/2014/main" val="2874116193"/>
                  </a:ext>
                </a:extLst>
              </a:tr>
              <a:tr h="389670">
                <a:tc>
                  <a:txBody>
                    <a:bodyPr/>
                    <a:lstStyle/>
                    <a:p>
                      <a:r>
                        <a:rPr lang="es-ES" sz="1800" b="1" dirty="0"/>
                        <a:t>JERARQUÍA DE CONCEPTOS</a:t>
                      </a:r>
                    </a:p>
                  </a:txBody>
                  <a:tcPr/>
                </a:tc>
                <a:tc>
                  <a:txBody>
                    <a:bodyPr/>
                    <a:lstStyle/>
                    <a:p>
                      <a:r>
                        <a:rPr lang="es-ES" dirty="0"/>
                        <a:t>0</a:t>
                      </a:r>
                    </a:p>
                  </a:txBody>
                  <a:tcPr/>
                </a:tc>
                <a:tc>
                  <a:txBody>
                    <a:bodyPr/>
                    <a:lstStyle/>
                    <a:p>
                      <a:r>
                        <a:rPr lang="es-ES" dirty="0"/>
                        <a:t>2</a:t>
                      </a:r>
                    </a:p>
                  </a:txBody>
                  <a:tcPr/>
                </a:tc>
                <a:extLst>
                  <a:ext uri="{0D108BD9-81ED-4DB2-BD59-A6C34878D82A}">
                    <a16:rowId xmlns:a16="http://schemas.microsoft.com/office/drawing/2014/main" val="3605735976"/>
                  </a:ext>
                </a:extLst>
              </a:tr>
            </a:tbl>
          </a:graphicData>
        </a:graphic>
      </p:graphicFrame>
      <p:sp>
        <p:nvSpPr>
          <p:cNvPr id="3" name="CuadroTexto 2">
            <a:extLst>
              <a:ext uri="{FF2B5EF4-FFF2-40B4-BE49-F238E27FC236}">
                <a16:creationId xmlns:a16="http://schemas.microsoft.com/office/drawing/2014/main" id="{08E8B2BC-4B0E-1CC1-C153-3C30D14B2412}"/>
              </a:ext>
            </a:extLst>
          </p:cNvPr>
          <p:cNvSpPr txBox="1"/>
          <p:nvPr/>
        </p:nvSpPr>
        <p:spPr>
          <a:xfrm>
            <a:off x="285496" y="2807502"/>
            <a:ext cx="1726184" cy="1938992"/>
          </a:xfrm>
          <a:prstGeom prst="rect">
            <a:avLst/>
          </a:prstGeom>
          <a:noFill/>
        </p:spPr>
        <p:txBody>
          <a:bodyPr wrap="square" rtlCol="0">
            <a:spAutoFit/>
          </a:bodyPr>
          <a:lstStyle/>
          <a:p>
            <a:r>
              <a:rPr lang="es-ES" sz="1200" dirty="0"/>
              <a:t>Prats, E. (2016). Herramientas para la evaluación de mapas conceptuales: una primera aproximación. </a:t>
            </a:r>
            <a:r>
              <a:rPr lang="es-ES" sz="1200" i="1" dirty="0"/>
              <a:t>EDUTEC. </a:t>
            </a:r>
            <a:r>
              <a:rPr lang="es-ES" sz="1200" i="1" dirty="0">
                <a:hlinkClick r:id="rId6"/>
              </a:rPr>
              <a:t>Revista electrónica de Tecnología Educativa</a:t>
            </a:r>
            <a:r>
              <a:rPr lang="es-ES" sz="1200" dirty="0">
                <a:hlinkClick r:id="rId6"/>
              </a:rPr>
              <a:t>. 56, 1-15. </a:t>
            </a:r>
            <a:endParaRPr lang="es-ES" sz="1200" dirty="0"/>
          </a:p>
        </p:txBody>
      </p:sp>
    </p:spTree>
    <p:extLst>
      <p:ext uri="{BB962C8B-B14F-4D97-AF65-F5344CB8AC3E}">
        <p14:creationId xmlns:p14="http://schemas.microsoft.com/office/powerpoint/2010/main" val="29567758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A8E35-70C3-8235-A58A-C127EBD0854F}"/>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C0C7F230-F39D-CCD2-9B21-60A3086BEF45}"/>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1240C46C-2E4B-F3EE-9D38-184B87673B23}"/>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06FADCA6-B9E2-28F7-28A2-49F798E36B67}"/>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46B29A2B-2F07-9C1A-D13C-D7246C073D99}"/>
              </a:ext>
            </a:extLst>
          </p:cNvPr>
          <p:cNvPicPr>
            <a:picLocks noChangeAspect="1"/>
          </p:cNvPicPr>
          <p:nvPr/>
        </p:nvPicPr>
        <p:blipFill>
          <a:blip r:embed="rId6"/>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85115586-8E7B-2F27-13A9-81BA8187DE61}"/>
              </a:ext>
            </a:extLst>
          </p:cNvPr>
          <p:cNvSpPr txBox="1"/>
          <p:nvPr/>
        </p:nvSpPr>
        <p:spPr>
          <a:xfrm>
            <a:off x="522468" y="62672"/>
            <a:ext cx="8303491" cy="461665"/>
          </a:xfrm>
          <a:prstGeom prst="rect">
            <a:avLst/>
          </a:prstGeom>
          <a:noFill/>
        </p:spPr>
        <p:txBody>
          <a:bodyPr wrap="square">
            <a:spAutoFit/>
          </a:bodyPr>
          <a:lstStyle/>
          <a:p>
            <a:r>
              <a:rPr lang="es-ES" sz="2400" b="1" dirty="0">
                <a:solidFill>
                  <a:srgbClr val="1C4C3C"/>
                </a:solidFill>
                <a:latin typeface="+mj-lt"/>
              </a:rPr>
              <a:t>MAPAS CONCEPTUALES: evaluación</a:t>
            </a:r>
            <a:endParaRPr lang="es-ES" sz="2400" dirty="0">
              <a:solidFill>
                <a:srgbClr val="1C4C3C"/>
              </a:solidFill>
              <a:latin typeface="+mj-lt"/>
            </a:endParaRPr>
          </a:p>
        </p:txBody>
      </p:sp>
      <p:pic>
        <p:nvPicPr>
          <p:cNvPr id="3" name="Imagen 2">
            <a:hlinkClick r:id="rId7"/>
            <a:extLst>
              <a:ext uri="{FF2B5EF4-FFF2-40B4-BE49-F238E27FC236}">
                <a16:creationId xmlns:a16="http://schemas.microsoft.com/office/drawing/2014/main" id="{CB363DB4-5FBD-D201-8362-61840B5199A2}"/>
              </a:ext>
            </a:extLst>
          </p:cNvPr>
          <p:cNvPicPr>
            <a:picLocks noChangeAspect="1"/>
          </p:cNvPicPr>
          <p:nvPr/>
        </p:nvPicPr>
        <p:blipFill>
          <a:blip r:embed="rId8"/>
          <a:srcRect l="14394" t="16801" r="57324" b="10741"/>
          <a:stretch/>
        </p:blipFill>
        <p:spPr>
          <a:xfrm>
            <a:off x="1695822" y="1411846"/>
            <a:ext cx="8556541" cy="5401093"/>
          </a:xfrm>
          <a:prstGeom prst="rect">
            <a:avLst/>
          </a:prstGeom>
        </p:spPr>
      </p:pic>
    </p:spTree>
    <p:extLst>
      <p:ext uri="{BB962C8B-B14F-4D97-AF65-F5344CB8AC3E}">
        <p14:creationId xmlns:p14="http://schemas.microsoft.com/office/powerpoint/2010/main" val="287483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50BFD-8D7A-99C3-3E48-06D1ED411070}"/>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7DB11F0E-9D64-849B-2159-BD5B325458F2}"/>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4F295FD0-9134-1127-4FA7-5D3A7C6C9294}"/>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2C6749CD-3B5D-A5BD-DDC9-3E8C2A32D83A}"/>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6DB4AF30-1727-312E-A9B3-1F2A597F05A9}"/>
              </a:ext>
            </a:extLst>
          </p:cNvPr>
          <p:cNvPicPr>
            <a:picLocks noChangeAspect="1"/>
          </p:cNvPicPr>
          <p:nvPr/>
        </p:nvPicPr>
        <p:blipFill>
          <a:blip r:embed="rId6"/>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275EF587-A2DB-817E-D0B8-8090B07F1168}"/>
              </a:ext>
            </a:extLst>
          </p:cNvPr>
          <p:cNvSpPr txBox="1"/>
          <p:nvPr/>
        </p:nvSpPr>
        <p:spPr>
          <a:xfrm>
            <a:off x="522468" y="62672"/>
            <a:ext cx="8303491" cy="461665"/>
          </a:xfrm>
          <a:prstGeom prst="rect">
            <a:avLst/>
          </a:prstGeom>
          <a:noFill/>
        </p:spPr>
        <p:txBody>
          <a:bodyPr wrap="square">
            <a:spAutoFit/>
          </a:bodyPr>
          <a:lstStyle/>
          <a:p>
            <a:r>
              <a:rPr lang="es-ES" sz="2400" b="1" dirty="0">
                <a:solidFill>
                  <a:srgbClr val="1C4C3C"/>
                </a:solidFill>
                <a:latin typeface="+mj-lt"/>
              </a:rPr>
              <a:t>MAPAS CONCEPTUALES: evaluación</a:t>
            </a:r>
            <a:endParaRPr lang="es-ES" sz="2400" dirty="0">
              <a:solidFill>
                <a:srgbClr val="1C4C3C"/>
              </a:solidFill>
              <a:latin typeface="+mj-lt"/>
            </a:endParaRPr>
          </a:p>
        </p:txBody>
      </p:sp>
      <p:pic>
        <p:nvPicPr>
          <p:cNvPr id="5" name="Imagen 4">
            <a:hlinkClick r:id="rId7"/>
            <a:extLst>
              <a:ext uri="{FF2B5EF4-FFF2-40B4-BE49-F238E27FC236}">
                <a16:creationId xmlns:a16="http://schemas.microsoft.com/office/drawing/2014/main" id="{63B680DF-C32C-459B-53CF-6E0C4EA638FC}"/>
              </a:ext>
            </a:extLst>
          </p:cNvPr>
          <p:cNvPicPr>
            <a:picLocks noChangeAspect="1"/>
          </p:cNvPicPr>
          <p:nvPr/>
        </p:nvPicPr>
        <p:blipFill>
          <a:blip r:embed="rId8"/>
          <a:srcRect l="16894" t="16262" r="67197" b="12476"/>
          <a:stretch/>
        </p:blipFill>
        <p:spPr>
          <a:xfrm>
            <a:off x="1302792" y="1396841"/>
            <a:ext cx="4311054" cy="5431102"/>
          </a:xfrm>
          <a:prstGeom prst="rect">
            <a:avLst/>
          </a:prstGeom>
          <a:ln>
            <a:solidFill>
              <a:schemeClr val="tx1"/>
            </a:solidFill>
          </a:ln>
        </p:spPr>
      </p:pic>
      <p:pic>
        <p:nvPicPr>
          <p:cNvPr id="9" name="Imagen 8">
            <a:hlinkClick r:id="rId7"/>
            <a:extLst>
              <a:ext uri="{FF2B5EF4-FFF2-40B4-BE49-F238E27FC236}">
                <a16:creationId xmlns:a16="http://schemas.microsoft.com/office/drawing/2014/main" id="{0E1ED096-65ED-AD45-3569-CC44D8D90BE2}"/>
              </a:ext>
            </a:extLst>
          </p:cNvPr>
          <p:cNvPicPr>
            <a:picLocks noChangeAspect="1"/>
          </p:cNvPicPr>
          <p:nvPr/>
        </p:nvPicPr>
        <p:blipFill>
          <a:blip r:embed="rId9"/>
          <a:srcRect l="16894" t="21920" r="67197" b="6652"/>
          <a:stretch/>
        </p:blipFill>
        <p:spPr>
          <a:xfrm>
            <a:off x="6238885" y="1411846"/>
            <a:ext cx="4277328" cy="5401093"/>
          </a:xfrm>
          <a:prstGeom prst="rect">
            <a:avLst/>
          </a:prstGeom>
          <a:ln>
            <a:solidFill>
              <a:schemeClr val="tx1"/>
            </a:solidFill>
          </a:ln>
        </p:spPr>
      </p:pic>
      <p:sp>
        <p:nvSpPr>
          <p:cNvPr id="11" name="CuadroTexto 10">
            <a:extLst>
              <a:ext uri="{FF2B5EF4-FFF2-40B4-BE49-F238E27FC236}">
                <a16:creationId xmlns:a16="http://schemas.microsoft.com/office/drawing/2014/main" id="{94605A20-9776-3920-4FD7-714FFAD20208}"/>
              </a:ext>
            </a:extLst>
          </p:cNvPr>
          <p:cNvSpPr txBox="1"/>
          <p:nvPr/>
        </p:nvSpPr>
        <p:spPr>
          <a:xfrm>
            <a:off x="10550961" y="2272146"/>
            <a:ext cx="1565855" cy="2970044"/>
          </a:xfrm>
          <a:prstGeom prst="rect">
            <a:avLst/>
          </a:prstGeom>
          <a:noFill/>
        </p:spPr>
        <p:txBody>
          <a:bodyPr wrap="square" rtlCol="0">
            <a:spAutoFit/>
          </a:bodyPr>
          <a:lstStyle/>
          <a:p>
            <a:r>
              <a:rPr lang="es-ES" sz="1100" dirty="0"/>
              <a:t>Morón, H., Morón, M. C. y Abril, D. (2020). La rúbrica como instrumento para evaluar mapas conceptuales desde la construcción creativa de los conocimientos: una propuesta participativa. </a:t>
            </a:r>
            <a:r>
              <a:rPr lang="es-ES" sz="1100" i="1" dirty="0">
                <a:hlinkClick r:id="rId10"/>
              </a:rPr>
              <a:t>Revista de </a:t>
            </a:r>
            <a:r>
              <a:rPr lang="es-ES" sz="1100" i="1" dirty="0" err="1">
                <a:hlinkClick r:id="rId10"/>
              </a:rPr>
              <a:t>curriculum</a:t>
            </a:r>
            <a:r>
              <a:rPr lang="es-ES" sz="1100" i="1" dirty="0">
                <a:hlinkClick r:id="rId10"/>
              </a:rPr>
              <a:t> y formación del profesorado</a:t>
            </a:r>
            <a:r>
              <a:rPr lang="es-ES" sz="1100" dirty="0">
                <a:hlinkClick r:id="rId10"/>
              </a:rPr>
              <a:t>, 24(1), 1-19. </a:t>
            </a:r>
            <a:r>
              <a:rPr lang="es-ES" sz="1100" dirty="0"/>
              <a:t>doi:10.30827/profesorado.v24i1.8514  </a:t>
            </a:r>
          </a:p>
        </p:txBody>
      </p:sp>
    </p:spTree>
    <p:extLst>
      <p:ext uri="{BB962C8B-B14F-4D97-AF65-F5344CB8AC3E}">
        <p14:creationId xmlns:p14="http://schemas.microsoft.com/office/powerpoint/2010/main" val="37700024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C0E49-A36D-5C80-87A4-9D06226D6706}"/>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DA0CF6A5-F41F-908F-2C20-2424B6EB7733}"/>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FF5A5382-4C2C-9B5B-C218-F8C2A7EDD606}"/>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BC1A1A36-B4FF-D8EA-9B00-0FEB92A39408}"/>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06129EF7-6700-2211-9927-E042A5710693}"/>
              </a:ext>
            </a:extLst>
          </p:cNvPr>
          <p:cNvPicPr>
            <a:picLocks noChangeAspect="1"/>
          </p:cNvPicPr>
          <p:nvPr/>
        </p:nvPicPr>
        <p:blipFill>
          <a:blip r:embed="rId6"/>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0A5CA48D-BB37-30F8-728A-D41078B6216D}"/>
              </a:ext>
            </a:extLst>
          </p:cNvPr>
          <p:cNvSpPr txBox="1"/>
          <p:nvPr/>
        </p:nvSpPr>
        <p:spPr>
          <a:xfrm>
            <a:off x="522468" y="62672"/>
            <a:ext cx="8303491" cy="461665"/>
          </a:xfrm>
          <a:prstGeom prst="rect">
            <a:avLst/>
          </a:prstGeom>
          <a:noFill/>
        </p:spPr>
        <p:txBody>
          <a:bodyPr wrap="square">
            <a:spAutoFit/>
          </a:bodyPr>
          <a:lstStyle/>
          <a:p>
            <a:r>
              <a:rPr lang="es-ES" sz="2400" b="1" dirty="0">
                <a:solidFill>
                  <a:srgbClr val="1C4C3C"/>
                </a:solidFill>
                <a:latin typeface="+mj-lt"/>
              </a:rPr>
              <a:t>MAPAS CONCEPTUALES: evaluación</a:t>
            </a:r>
            <a:endParaRPr lang="es-ES" sz="2400" dirty="0">
              <a:solidFill>
                <a:srgbClr val="1C4C3C"/>
              </a:solidFill>
              <a:latin typeface="+mj-lt"/>
            </a:endParaRPr>
          </a:p>
        </p:txBody>
      </p:sp>
      <p:pic>
        <p:nvPicPr>
          <p:cNvPr id="4" name="Imagen 3">
            <a:extLst>
              <a:ext uri="{FF2B5EF4-FFF2-40B4-BE49-F238E27FC236}">
                <a16:creationId xmlns:a16="http://schemas.microsoft.com/office/drawing/2014/main" id="{AD43843C-7342-6D96-35AC-376954F3C2CF}"/>
              </a:ext>
            </a:extLst>
          </p:cNvPr>
          <p:cNvPicPr>
            <a:picLocks noChangeAspect="1"/>
          </p:cNvPicPr>
          <p:nvPr/>
        </p:nvPicPr>
        <p:blipFill>
          <a:blip r:embed="rId7"/>
          <a:srcRect l="57814" t="21178" r="7868" b="6902"/>
          <a:stretch/>
        </p:blipFill>
        <p:spPr>
          <a:xfrm>
            <a:off x="803562" y="1514812"/>
            <a:ext cx="11102111" cy="5209863"/>
          </a:xfrm>
          <a:prstGeom prst="rect">
            <a:avLst/>
          </a:prstGeom>
          <a:ln>
            <a:solidFill>
              <a:schemeClr val="tx1"/>
            </a:solidFill>
          </a:ln>
        </p:spPr>
      </p:pic>
    </p:spTree>
    <p:extLst>
      <p:ext uri="{BB962C8B-B14F-4D97-AF65-F5344CB8AC3E}">
        <p14:creationId xmlns:p14="http://schemas.microsoft.com/office/powerpoint/2010/main" val="3508536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134B7-D7D6-16DA-C692-835F57A17B15}"/>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BB3EA8EE-3E91-913A-EEDC-97FF3F056D10}"/>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975BB16D-5111-5FC9-E3E0-CDEC41172B71}"/>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E176FC90-432D-F09A-D42C-7A2073D20C20}"/>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F84FB5D8-41F9-D6F0-1D85-75363423E687}"/>
              </a:ext>
            </a:extLst>
          </p:cNvPr>
          <p:cNvPicPr>
            <a:picLocks noChangeAspect="1"/>
          </p:cNvPicPr>
          <p:nvPr/>
        </p:nvPicPr>
        <p:blipFill>
          <a:blip r:embed="rId6"/>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55D60E41-C5F2-79E7-44C9-43B2EECB2216}"/>
              </a:ext>
            </a:extLst>
          </p:cNvPr>
          <p:cNvSpPr txBox="1"/>
          <p:nvPr/>
        </p:nvSpPr>
        <p:spPr>
          <a:xfrm>
            <a:off x="522468" y="62672"/>
            <a:ext cx="9031107" cy="461665"/>
          </a:xfrm>
          <a:prstGeom prst="rect">
            <a:avLst/>
          </a:prstGeom>
          <a:noFill/>
        </p:spPr>
        <p:txBody>
          <a:bodyPr wrap="square">
            <a:spAutoFit/>
          </a:bodyPr>
          <a:lstStyle/>
          <a:p>
            <a:r>
              <a:rPr lang="es-ES" sz="2400" b="1" dirty="0">
                <a:solidFill>
                  <a:srgbClr val="1C4C3C"/>
                </a:solidFill>
                <a:latin typeface="+mj-lt"/>
              </a:rPr>
              <a:t>MAPAS CONCEPTUALES: potencial</a:t>
            </a:r>
            <a:endParaRPr lang="es-ES" sz="2400" dirty="0">
              <a:solidFill>
                <a:srgbClr val="1C4C3C"/>
              </a:solidFill>
              <a:latin typeface="+mj-lt"/>
            </a:endParaRPr>
          </a:p>
        </p:txBody>
      </p:sp>
      <p:graphicFrame>
        <p:nvGraphicFramePr>
          <p:cNvPr id="2" name="Diagrama 1">
            <a:extLst>
              <a:ext uri="{FF2B5EF4-FFF2-40B4-BE49-F238E27FC236}">
                <a16:creationId xmlns:a16="http://schemas.microsoft.com/office/drawing/2014/main" id="{0590C780-35CC-2306-FD62-8965F2DDFAD0}"/>
              </a:ext>
            </a:extLst>
          </p:cNvPr>
          <p:cNvGraphicFramePr/>
          <p:nvPr/>
        </p:nvGraphicFramePr>
        <p:xfrm>
          <a:off x="1424731" y="1622282"/>
          <a:ext cx="8654473" cy="49993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Elipse 4">
            <a:extLst>
              <a:ext uri="{FF2B5EF4-FFF2-40B4-BE49-F238E27FC236}">
                <a16:creationId xmlns:a16="http://schemas.microsoft.com/office/drawing/2014/main" id="{4CA983A3-2710-43D4-44AF-ACC93401612C}"/>
              </a:ext>
            </a:extLst>
          </p:cNvPr>
          <p:cNvSpPr/>
          <p:nvPr/>
        </p:nvSpPr>
        <p:spPr>
          <a:xfrm>
            <a:off x="7610764" y="4852766"/>
            <a:ext cx="2632363" cy="107141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7651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71B70-23F3-A73A-54B9-F313165F63D1}"/>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B030111F-27D2-FF2D-C1CD-3A6C16682CA7}"/>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DF3F5ECE-BC88-DBA9-9367-50A29BA2483C}"/>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8FF3AAC0-3585-CC82-7889-01CEB60CDDC1}"/>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7D361550-37BC-E29E-8BAA-5A9920E855F1}"/>
              </a:ext>
            </a:extLst>
          </p:cNvPr>
          <p:cNvPicPr>
            <a:picLocks noChangeAspect="1"/>
          </p:cNvPicPr>
          <p:nvPr/>
        </p:nvPicPr>
        <p:blipFill>
          <a:blip r:embed="rId6"/>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5A0C7AC8-3BAA-B34E-C0CA-7C93A1CD4306}"/>
              </a:ext>
            </a:extLst>
          </p:cNvPr>
          <p:cNvSpPr txBox="1"/>
          <p:nvPr/>
        </p:nvSpPr>
        <p:spPr>
          <a:xfrm>
            <a:off x="522468" y="62672"/>
            <a:ext cx="9031107" cy="830997"/>
          </a:xfrm>
          <a:prstGeom prst="rect">
            <a:avLst/>
          </a:prstGeom>
          <a:noFill/>
        </p:spPr>
        <p:txBody>
          <a:bodyPr wrap="square">
            <a:spAutoFit/>
          </a:bodyPr>
          <a:lstStyle/>
          <a:p>
            <a:r>
              <a:rPr lang="es-ES" sz="2400" b="1" dirty="0">
                <a:solidFill>
                  <a:srgbClr val="1C4C3C"/>
                </a:solidFill>
                <a:latin typeface="+mj-lt"/>
              </a:rPr>
              <a:t>MAPAS CONCEPTUALES: ejemplos de material didáctico</a:t>
            </a:r>
          </a:p>
          <a:p>
            <a:r>
              <a:rPr lang="es-ES" sz="2400" b="1" dirty="0">
                <a:solidFill>
                  <a:schemeClr val="bg1"/>
                </a:solidFill>
                <a:latin typeface="+mj-lt"/>
              </a:rPr>
              <a:t>CAPÍTULOS DE TESIS DOCTORAL</a:t>
            </a:r>
            <a:endParaRPr lang="es-ES" sz="2400" dirty="0">
              <a:solidFill>
                <a:schemeClr val="bg1"/>
              </a:solidFill>
              <a:latin typeface="+mj-lt"/>
            </a:endParaRPr>
          </a:p>
        </p:txBody>
      </p:sp>
      <p:pic>
        <p:nvPicPr>
          <p:cNvPr id="9" name="Imagen 8">
            <a:extLst>
              <a:ext uri="{FF2B5EF4-FFF2-40B4-BE49-F238E27FC236}">
                <a16:creationId xmlns:a16="http://schemas.microsoft.com/office/drawing/2014/main" id="{502345DD-E2D9-1F2D-08EA-F4B322F474B4}"/>
              </a:ext>
            </a:extLst>
          </p:cNvPr>
          <p:cNvPicPr>
            <a:picLocks noChangeAspect="1"/>
          </p:cNvPicPr>
          <p:nvPr/>
        </p:nvPicPr>
        <p:blipFill>
          <a:blip r:embed="rId7"/>
          <a:srcRect l="903" t="9259" r="51551" b="11010"/>
          <a:stretch/>
        </p:blipFill>
        <p:spPr>
          <a:xfrm>
            <a:off x="148428" y="1456753"/>
            <a:ext cx="11968388" cy="5356186"/>
          </a:xfrm>
          <a:prstGeom prst="rect">
            <a:avLst/>
          </a:prstGeom>
          <a:solidFill>
            <a:schemeClr val="tx1"/>
          </a:solidFill>
        </p:spPr>
      </p:pic>
      <p:pic>
        <p:nvPicPr>
          <p:cNvPr id="14" name="Imagen 13">
            <a:extLst>
              <a:ext uri="{FF2B5EF4-FFF2-40B4-BE49-F238E27FC236}">
                <a16:creationId xmlns:a16="http://schemas.microsoft.com/office/drawing/2014/main" id="{B5D5FF5D-F285-6FFB-7F0A-5707C0298B06}"/>
              </a:ext>
            </a:extLst>
          </p:cNvPr>
          <p:cNvPicPr>
            <a:picLocks noChangeAspect="1"/>
          </p:cNvPicPr>
          <p:nvPr/>
        </p:nvPicPr>
        <p:blipFill>
          <a:blip r:embed="rId8"/>
          <a:srcRect l="616" t="10336" r="51365" b="11818"/>
          <a:stretch/>
        </p:blipFill>
        <p:spPr>
          <a:xfrm>
            <a:off x="148428" y="1456754"/>
            <a:ext cx="11968388" cy="5285292"/>
          </a:xfrm>
          <a:prstGeom prst="rect">
            <a:avLst/>
          </a:prstGeom>
          <a:solidFill>
            <a:schemeClr val="tx1"/>
          </a:solidFill>
        </p:spPr>
      </p:pic>
      <p:pic>
        <p:nvPicPr>
          <p:cNvPr id="16" name="Imagen 15">
            <a:extLst>
              <a:ext uri="{FF2B5EF4-FFF2-40B4-BE49-F238E27FC236}">
                <a16:creationId xmlns:a16="http://schemas.microsoft.com/office/drawing/2014/main" id="{B9D60605-6B0A-4CAE-4FF6-3A5253F496EF}"/>
              </a:ext>
            </a:extLst>
          </p:cNvPr>
          <p:cNvPicPr>
            <a:picLocks noChangeAspect="1"/>
          </p:cNvPicPr>
          <p:nvPr/>
        </p:nvPicPr>
        <p:blipFill>
          <a:blip r:embed="rId9"/>
          <a:srcRect l="1218" t="9529" r="51364" b="16397"/>
          <a:stretch/>
        </p:blipFill>
        <p:spPr>
          <a:xfrm>
            <a:off x="148428" y="1476873"/>
            <a:ext cx="11984110" cy="5265173"/>
          </a:xfrm>
          <a:prstGeom prst="rect">
            <a:avLst/>
          </a:prstGeom>
          <a:solidFill>
            <a:schemeClr val="bg1"/>
          </a:solidFill>
        </p:spPr>
      </p:pic>
    </p:spTree>
    <p:extLst>
      <p:ext uri="{BB962C8B-B14F-4D97-AF65-F5344CB8AC3E}">
        <p14:creationId xmlns:p14="http://schemas.microsoft.com/office/powerpoint/2010/main" val="79006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426D0-6FA5-BC49-B263-F17243D2BD78}"/>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C2250CDF-8348-F2A6-A927-E7F409B025ED}"/>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AFCCEF18-A9D5-3C40-90C3-2D68081C98E5}"/>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A3B67696-457A-719B-F90A-2D49FDBFDF6F}"/>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E74C5F87-DD12-8112-3B5B-87BD9581FE49}"/>
              </a:ext>
            </a:extLst>
          </p:cNvPr>
          <p:cNvPicPr>
            <a:picLocks noChangeAspect="1"/>
          </p:cNvPicPr>
          <p:nvPr/>
        </p:nvPicPr>
        <p:blipFill>
          <a:blip r:embed="rId6"/>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23F0A5C0-EEA5-F8B4-468E-C07AFF5FC7B4}"/>
              </a:ext>
            </a:extLst>
          </p:cNvPr>
          <p:cNvSpPr txBox="1"/>
          <p:nvPr/>
        </p:nvSpPr>
        <p:spPr>
          <a:xfrm>
            <a:off x="522468" y="62672"/>
            <a:ext cx="9031107" cy="830997"/>
          </a:xfrm>
          <a:prstGeom prst="rect">
            <a:avLst/>
          </a:prstGeom>
          <a:noFill/>
        </p:spPr>
        <p:txBody>
          <a:bodyPr wrap="square">
            <a:spAutoFit/>
          </a:bodyPr>
          <a:lstStyle/>
          <a:p>
            <a:r>
              <a:rPr lang="es-ES" sz="2400" b="1" dirty="0">
                <a:solidFill>
                  <a:srgbClr val="1C4C3C"/>
                </a:solidFill>
                <a:latin typeface="+mj-lt"/>
              </a:rPr>
              <a:t>MAPAS CONCEPTUALES: ejemplos de material didáctico</a:t>
            </a:r>
          </a:p>
          <a:p>
            <a:r>
              <a:rPr lang="es-ES" sz="2400" b="1" dirty="0">
                <a:solidFill>
                  <a:schemeClr val="bg1"/>
                </a:solidFill>
                <a:latin typeface="+mj-lt"/>
              </a:rPr>
              <a:t>EL ÁRBOL DEL CONOCIMIENTO</a:t>
            </a:r>
            <a:endParaRPr lang="es-ES" sz="2400" dirty="0">
              <a:solidFill>
                <a:schemeClr val="bg1"/>
              </a:solidFill>
              <a:latin typeface="+mj-lt"/>
            </a:endParaRPr>
          </a:p>
        </p:txBody>
      </p:sp>
      <p:pic>
        <p:nvPicPr>
          <p:cNvPr id="3" name="Imagen 2">
            <a:extLst>
              <a:ext uri="{FF2B5EF4-FFF2-40B4-BE49-F238E27FC236}">
                <a16:creationId xmlns:a16="http://schemas.microsoft.com/office/drawing/2014/main" id="{CF3C912F-0E69-0C6E-E669-85F9C4166BD3}"/>
              </a:ext>
            </a:extLst>
          </p:cNvPr>
          <p:cNvPicPr>
            <a:picLocks noChangeAspect="1"/>
          </p:cNvPicPr>
          <p:nvPr/>
        </p:nvPicPr>
        <p:blipFill>
          <a:blip r:embed="rId7"/>
          <a:srcRect l="16667" t="9798" r="65076" b="19630"/>
          <a:stretch/>
        </p:blipFill>
        <p:spPr>
          <a:xfrm>
            <a:off x="75182" y="1411846"/>
            <a:ext cx="4951981" cy="5383482"/>
          </a:xfrm>
          <a:prstGeom prst="rect">
            <a:avLst/>
          </a:prstGeom>
        </p:spPr>
      </p:pic>
      <p:pic>
        <p:nvPicPr>
          <p:cNvPr id="5" name="Imagen 4">
            <a:extLst>
              <a:ext uri="{FF2B5EF4-FFF2-40B4-BE49-F238E27FC236}">
                <a16:creationId xmlns:a16="http://schemas.microsoft.com/office/drawing/2014/main" id="{A9F09D0D-2F8D-CBBE-612A-037302008592}"/>
              </a:ext>
            </a:extLst>
          </p:cNvPr>
          <p:cNvPicPr>
            <a:picLocks noChangeAspect="1"/>
          </p:cNvPicPr>
          <p:nvPr/>
        </p:nvPicPr>
        <p:blipFill>
          <a:blip r:embed="rId8"/>
          <a:srcRect l="616" t="7643" r="70000" b="23131"/>
          <a:stretch/>
        </p:blipFill>
        <p:spPr>
          <a:xfrm>
            <a:off x="3843618" y="1326281"/>
            <a:ext cx="8348382" cy="5531719"/>
          </a:xfrm>
          <a:prstGeom prst="rect">
            <a:avLst/>
          </a:prstGeom>
        </p:spPr>
      </p:pic>
      <p:pic>
        <p:nvPicPr>
          <p:cNvPr id="11" name="Imagen 10">
            <a:extLst>
              <a:ext uri="{FF2B5EF4-FFF2-40B4-BE49-F238E27FC236}">
                <a16:creationId xmlns:a16="http://schemas.microsoft.com/office/drawing/2014/main" id="{39AA9172-8A66-FCBF-0018-86EB14EF2A20}"/>
              </a:ext>
            </a:extLst>
          </p:cNvPr>
          <p:cNvPicPr>
            <a:picLocks noChangeAspect="1"/>
          </p:cNvPicPr>
          <p:nvPr/>
        </p:nvPicPr>
        <p:blipFill>
          <a:blip r:embed="rId9"/>
          <a:srcRect l="6591" t="7374" r="60682" b="6969"/>
          <a:stretch/>
        </p:blipFill>
        <p:spPr>
          <a:xfrm>
            <a:off x="522468" y="893669"/>
            <a:ext cx="11231417" cy="5946720"/>
          </a:xfrm>
          <a:prstGeom prst="rect">
            <a:avLst/>
          </a:prstGeom>
          <a:solidFill>
            <a:schemeClr val="tx1"/>
          </a:solidFill>
        </p:spPr>
      </p:pic>
    </p:spTree>
    <p:extLst>
      <p:ext uri="{BB962C8B-B14F-4D97-AF65-F5344CB8AC3E}">
        <p14:creationId xmlns:p14="http://schemas.microsoft.com/office/powerpoint/2010/main" val="155048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F902A-F417-A412-F04F-42EE2801D461}"/>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A2A75D07-2C68-9F7C-726B-E8196E1C33F8}"/>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5FAE93B8-FC11-2F79-54A0-3D00747CD11D}"/>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7CAB8FBD-34A0-33C8-9317-B23DF988DEF8}"/>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F5809B74-891C-0672-FAF9-3E33801565FB}"/>
              </a:ext>
            </a:extLst>
          </p:cNvPr>
          <p:cNvPicPr>
            <a:picLocks noChangeAspect="1"/>
          </p:cNvPicPr>
          <p:nvPr/>
        </p:nvPicPr>
        <p:blipFill>
          <a:blip r:embed="rId6"/>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7998ED58-01A1-9F3C-9D94-8CCA621AF6B7}"/>
              </a:ext>
            </a:extLst>
          </p:cNvPr>
          <p:cNvSpPr txBox="1"/>
          <p:nvPr/>
        </p:nvSpPr>
        <p:spPr>
          <a:xfrm>
            <a:off x="522468" y="62672"/>
            <a:ext cx="9031107" cy="830997"/>
          </a:xfrm>
          <a:prstGeom prst="rect">
            <a:avLst/>
          </a:prstGeom>
          <a:noFill/>
        </p:spPr>
        <p:txBody>
          <a:bodyPr wrap="square">
            <a:spAutoFit/>
          </a:bodyPr>
          <a:lstStyle/>
          <a:p>
            <a:r>
              <a:rPr lang="es-ES" sz="2400" b="1" dirty="0">
                <a:solidFill>
                  <a:srgbClr val="1C4C3C"/>
                </a:solidFill>
                <a:latin typeface="+mj-lt"/>
              </a:rPr>
              <a:t>MAPAS CONCEPTUALES: ejemplos de material didáctico</a:t>
            </a:r>
          </a:p>
          <a:p>
            <a:r>
              <a:rPr lang="es-ES" sz="2400" b="1" dirty="0">
                <a:solidFill>
                  <a:schemeClr val="bg1"/>
                </a:solidFill>
                <a:latin typeface="+mj-lt"/>
              </a:rPr>
              <a:t>MÓDULO INSTRUCCIONAL</a:t>
            </a:r>
            <a:endParaRPr lang="es-ES" sz="2400" dirty="0">
              <a:solidFill>
                <a:schemeClr val="bg1"/>
              </a:solidFill>
              <a:latin typeface="+mj-lt"/>
            </a:endParaRPr>
          </a:p>
        </p:txBody>
      </p:sp>
      <p:pic>
        <p:nvPicPr>
          <p:cNvPr id="3" name="Imagen 2">
            <a:extLst>
              <a:ext uri="{FF2B5EF4-FFF2-40B4-BE49-F238E27FC236}">
                <a16:creationId xmlns:a16="http://schemas.microsoft.com/office/drawing/2014/main" id="{D8F00BBA-8B60-5C93-85DF-FE47DA899897}"/>
              </a:ext>
            </a:extLst>
          </p:cNvPr>
          <p:cNvPicPr>
            <a:picLocks noChangeAspect="1"/>
          </p:cNvPicPr>
          <p:nvPr/>
        </p:nvPicPr>
        <p:blipFill>
          <a:blip r:embed="rId7"/>
          <a:srcRect l="376" t="7374" r="51364" b="5623"/>
          <a:stretch/>
        </p:blipFill>
        <p:spPr>
          <a:xfrm>
            <a:off x="763571" y="1406513"/>
            <a:ext cx="10264647" cy="5204592"/>
          </a:xfrm>
          <a:prstGeom prst="rect">
            <a:avLst/>
          </a:prstGeom>
          <a:solidFill>
            <a:schemeClr val="tx1"/>
          </a:solidFill>
          <a:ln>
            <a:solidFill>
              <a:schemeClr val="tx1"/>
            </a:solidFill>
          </a:ln>
        </p:spPr>
      </p:pic>
    </p:spTree>
    <p:extLst>
      <p:ext uri="{BB962C8B-B14F-4D97-AF65-F5344CB8AC3E}">
        <p14:creationId xmlns:p14="http://schemas.microsoft.com/office/powerpoint/2010/main" val="1106221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3ED64-F061-E47A-E6DF-3DDA1AB63D3C}"/>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A305D0C9-AEE6-67BB-AF1F-355B296D05FD}"/>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428D1700-4E1A-5B77-F669-19818F0FC845}"/>
              </a:ext>
            </a:extLst>
          </p:cNvPr>
          <p:cNvPicPr>
            <a:picLocks noChangeAspect="1"/>
          </p:cNvPicPr>
          <p:nvPr/>
        </p:nvPicPr>
        <p:blipFill>
          <a:blip r:embed="rId4"/>
          <a:stretch>
            <a:fillRect/>
          </a:stretch>
        </p:blipFill>
        <p:spPr>
          <a:xfrm>
            <a:off x="9553576" y="62672"/>
            <a:ext cx="2563241" cy="1414201"/>
          </a:xfrm>
          <a:prstGeom prst="rect">
            <a:avLst/>
          </a:prstGeom>
        </p:spPr>
      </p:pic>
      <p:pic>
        <p:nvPicPr>
          <p:cNvPr id="10" name="Imagen 9">
            <a:extLst>
              <a:ext uri="{FF2B5EF4-FFF2-40B4-BE49-F238E27FC236}">
                <a16:creationId xmlns:a16="http://schemas.microsoft.com/office/drawing/2014/main" id="{33AC9A1F-2D50-B38F-812A-5100F8C8E657}"/>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896688A7-98A2-A056-EA06-91EC42AF424B}"/>
              </a:ext>
            </a:extLst>
          </p:cNvPr>
          <p:cNvPicPr>
            <a:picLocks noChangeAspect="1"/>
          </p:cNvPicPr>
          <p:nvPr/>
        </p:nvPicPr>
        <p:blipFill>
          <a:blip r:embed="rId6"/>
          <a:stretch>
            <a:fillRect/>
          </a:stretch>
        </p:blipFill>
        <p:spPr>
          <a:xfrm>
            <a:off x="7175085" y="676023"/>
            <a:ext cx="2158171" cy="664522"/>
          </a:xfrm>
          <a:prstGeom prst="rect">
            <a:avLst/>
          </a:prstGeom>
        </p:spPr>
      </p:pic>
      <p:sp>
        <p:nvSpPr>
          <p:cNvPr id="9" name="Subtítulo 8">
            <a:extLst>
              <a:ext uri="{FF2B5EF4-FFF2-40B4-BE49-F238E27FC236}">
                <a16:creationId xmlns:a16="http://schemas.microsoft.com/office/drawing/2014/main" id="{C7784730-7767-72FF-234C-265F1E683843}"/>
              </a:ext>
            </a:extLst>
          </p:cNvPr>
          <p:cNvSpPr>
            <a:spLocks noGrp="1"/>
          </p:cNvSpPr>
          <p:nvPr>
            <p:ph type="subTitle" idx="1"/>
          </p:nvPr>
        </p:nvSpPr>
        <p:spPr>
          <a:xfrm>
            <a:off x="134868" y="7741"/>
            <a:ext cx="9418707" cy="762031"/>
          </a:xfrm>
        </p:spPr>
        <p:txBody>
          <a:bodyPr/>
          <a:lstStyle/>
          <a:p>
            <a:r>
              <a:rPr lang="es-ES" b="1" dirty="0"/>
              <a:t>MAPAS CONCEPTUALES: QUÉ NO SON</a:t>
            </a:r>
          </a:p>
        </p:txBody>
      </p:sp>
      <p:pic>
        <p:nvPicPr>
          <p:cNvPr id="4" name="Imagen 3">
            <a:extLst>
              <a:ext uri="{FF2B5EF4-FFF2-40B4-BE49-F238E27FC236}">
                <a16:creationId xmlns:a16="http://schemas.microsoft.com/office/drawing/2014/main" id="{8947A38D-4C5E-92BF-99BC-5059F1B5CBE7}"/>
              </a:ext>
            </a:extLst>
          </p:cNvPr>
          <p:cNvPicPr>
            <a:picLocks noChangeAspect="1"/>
          </p:cNvPicPr>
          <p:nvPr/>
        </p:nvPicPr>
        <p:blipFill>
          <a:blip r:embed="rId7"/>
          <a:srcRect l="9675" t="18000" r="69325" b="40134"/>
          <a:stretch/>
        </p:blipFill>
        <p:spPr>
          <a:xfrm>
            <a:off x="134868" y="1815201"/>
            <a:ext cx="5829819" cy="3268863"/>
          </a:xfrm>
          <a:prstGeom prst="rect">
            <a:avLst/>
          </a:prstGeom>
          <a:ln>
            <a:solidFill>
              <a:schemeClr val="tx1"/>
            </a:solidFill>
          </a:ln>
        </p:spPr>
      </p:pic>
      <p:pic>
        <p:nvPicPr>
          <p:cNvPr id="6" name="Imagen 5">
            <a:extLst>
              <a:ext uri="{FF2B5EF4-FFF2-40B4-BE49-F238E27FC236}">
                <a16:creationId xmlns:a16="http://schemas.microsoft.com/office/drawing/2014/main" id="{A9CA401B-845B-9E1A-EAF7-03FED1ABC128}"/>
              </a:ext>
            </a:extLst>
          </p:cNvPr>
          <p:cNvPicPr>
            <a:picLocks noChangeAspect="1"/>
          </p:cNvPicPr>
          <p:nvPr/>
        </p:nvPicPr>
        <p:blipFill>
          <a:blip r:embed="rId8"/>
          <a:srcRect l="12150" t="36133" r="67375" b="21467"/>
          <a:stretch/>
        </p:blipFill>
        <p:spPr>
          <a:xfrm>
            <a:off x="6101713" y="1806056"/>
            <a:ext cx="5628277" cy="3278008"/>
          </a:xfrm>
          <a:prstGeom prst="rect">
            <a:avLst/>
          </a:prstGeom>
          <a:ln>
            <a:solidFill>
              <a:schemeClr val="tx1"/>
            </a:solidFill>
          </a:ln>
        </p:spPr>
      </p:pic>
      <p:pic>
        <p:nvPicPr>
          <p:cNvPr id="14" name="Imagen 13">
            <a:extLst>
              <a:ext uri="{FF2B5EF4-FFF2-40B4-BE49-F238E27FC236}">
                <a16:creationId xmlns:a16="http://schemas.microsoft.com/office/drawing/2014/main" id="{D350F910-ABE2-FEA5-D87C-1ADDECBF96F0}"/>
              </a:ext>
            </a:extLst>
          </p:cNvPr>
          <p:cNvPicPr>
            <a:picLocks noChangeAspect="1"/>
          </p:cNvPicPr>
          <p:nvPr/>
        </p:nvPicPr>
        <p:blipFill>
          <a:blip r:embed="rId9"/>
          <a:srcRect l="11325" t="35067" r="68875" b="23867"/>
          <a:stretch/>
        </p:blipFill>
        <p:spPr>
          <a:xfrm>
            <a:off x="2408419" y="2717634"/>
            <a:ext cx="6687098" cy="3900807"/>
          </a:xfrm>
          <a:prstGeom prst="rect">
            <a:avLst/>
          </a:prstGeom>
          <a:ln>
            <a:solidFill>
              <a:schemeClr val="tx1"/>
            </a:solidFill>
          </a:ln>
        </p:spPr>
      </p:pic>
    </p:spTree>
    <p:extLst>
      <p:ext uri="{BB962C8B-B14F-4D97-AF65-F5344CB8AC3E}">
        <p14:creationId xmlns:p14="http://schemas.microsoft.com/office/powerpoint/2010/main" val="43600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39968-36C1-60C5-1C29-1F88FC021029}"/>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CE32B32D-96BE-7EE2-0780-17EC1662CD3B}"/>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8A8BDD96-BC23-0BCE-3577-5DC143524895}"/>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E7223D4C-864F-B57E-E1BA-00545FCC9CC5}"/>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68667BBD-700B-3AEE-AA69-6B55EDBBB3DE}"/>
              </a:ext>
            </a:extLst>
          </p:cNvPr>
          <p:cNvPicPr>
            <a:picLocks noChangeAspect="1"/>
          </p:cNvPicPr>
          <p:nvPr/>
        </p:nvPicPr>
        <p:blipFill>
          <a:blip r:embed="rId6"/>
          <a:stretch>
            <a:fillRect/>
          </a:stretch>
        </p:blipFill>
        <p:spPr>
          <a:xfrm>
            <a:off x="7175085" y="676023"/>
            <a:ext cx="2158171" cy="664522"/>
          </a:xfrm>
          <a:prstGeom prst="rect">
            <a:avLst/>
          </a:prstGeom>
        </p:spPr>
      </p:pic>
      <p:sp>
        <p:nvSpPr>
          <p:cNvPr id="12" name="CuadroTexto 11">
            <a:extLst>
              <a:ext uri="{FF2B5EF4-FFF2-40B4-BE49-F238E27FC236}">
                <a16:creationId xmlns:a16="http://schemas.microsoft.com/office/drawing/2014/main" id="{4A8C97F8-1783-880A-4FB7-980A40D50C13}"/>
              </a:ext>
            </a:extLst>
          </p:cNvPr>
          <p:cNvSpPr txBox="1"/>
          <p:nvPr/>
        </p:nvSpPr>
        <p:spPr>
          <a:xfrm>
            <a:off x="522468" y="62672"/>
            <a:ext cx="9031107" cy="830997"/>
          </a:xfrm>
          <a:prstGeom prst="rect">
            <a:avLst/>
          </a:prstGeom>
          <a:noFill/>
        </p:spPr>
        <p:txBody>
          <a:bodyPr wrap="square">
            <a:spAutoFit/>
          </a:bodyPr>
          <a:lstStyle/>
          <a:p>
            <a:r>
              <a:rPr lang="es-ES" sz="2400" b="1" dirty="0">
                <a:solidFill>
                  <a:srgbClr val="1C4C3C"/>
                </a:solidFill>
                <a:latin typeface="+mj-lt"/>
              </a:rPr>
              <a:t>MAPAS CONCEPTUALES: ejemplos de material didáctico</a:t>
            </a:r>
          </a:p>
          <a:p>
            <a:r>
              <a:rPr lang="es-ES" sz="2400" b="1" dirty="0">
                <a:solidFill>
                  <a:schemeClr val="bg1"/>
                </a:solidFill>
                <a:latin typeface="+mj-lt"/>
              </a:rPr>
              <a:t>ESTRUCTURACIÓN DE TEMARIO DE ASIGNATURA</a:t>
            </a:r>
            <a:endParaRPr lang="es-ES" sz="2400" dirty="0">
              <a:solidFill>
                <a:schemeClr val="bg1"/>
              </a:solidFill>
              <a:latin typeface="+mj-lt"/>
            </a:endParaRPr>
          </a:p>
        </p:txBody>
      </p:sp>
      <p:pic>
        <p:nvPicPr>
          <p:cNvPr id="3" name="Imagen 2">
            <a:extLst>
              <a:ext uri="{FF2B5EF4-FFF2-40B4-BE49-F238E27FC236}">
                <a16:creationId xmlns:a16="http://schemas.microsoft.com/office/drawing/2014/main" id="{7C3F8621-7BDA-FDBF-8C85-D3154E2164A2}"/>
              </a:ext>
            </a:extLst>
          </p:cNvPr>
          <p:cNvPicPr>
            <a:picLocks noChangeAspect="1"/>
          </p:cNvPicPr>
          <p:nvPr/>
        </p:nvPicPr>
        <p:blipFill>
          <a:blip r:embed="rId7"/>
          <a:srcRect l="1212" t="10067" r="51515" b="9394"/>
          <a:stretch/>
        </p:blipFill>
        <p:spPr>
          <a:xfrm>
            <a:off x="369455" y="1476873"/>
            <a:ext cx="11037454" cy="5288781"/>
          </a:xfrm>
          <a:prstGeom prst="rect">
            <a:avLst/>
          </a:prstGeom>
          <a:solidFill>
            <a:schemeClr val="tx1"/>
          </a:solidFill>
          <a:ln>
            <a:solidFill>
              <a:schemeClr val="tx1"/>
            </a:solidFill>
          </a:ln>
        </p:spPr>
      </p:pic>
    </p:spTree>
    <p:extLst>
      <p:ext uri="{BB962C8B-B14F-4D97-AF65-F5344CB8AC3E}">
        <p14:creationId xmlns:p14="http://schemas.microsoft.com/office/powerpoint/2010/main" val="24326163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0DBB1-2FE0-70BD-3F6C-ED916147B8B5}"/>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AD2F8F31-185A-3DA6-4302-B97DDF36BA69}"/>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61FEC558-127C-E5E9-F745-3568A85B2C9B}"/>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54E34671-561F-44D0-9BCE-A000552FC5C7}"/>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BC5284E0-E097-65EC-5613-55087A76FD05}"/>
              </a:ext>
            </a:extLst>
          </p:cNvPr>
          <p:cNvPicPr>
            <a:picLocks noChangeAspect="1"/>
          </p:cNvPicPr>
          <p:nvPr/>
        </p:nvPicPr>
        <p:blipFill>
          <a:blip r:embed="rId6"/>
          <a:stretch>
            <a:fillRect/>
          </a:stretch>
        </p:blipFill>
        <p:spPr>
          <a:xfrm>
            <a:off x="7175085" y="676023"/>
            <a:ext cx="2158171" cy="664522"/>
          </a:xfrm>
          <a:prstGeom prst="rect">
            <a:avLst/>
          </a:prstGeom>
        </p:spPr>
      </p:pic>
      <p:pic>
        <p:nvPicPr>
          <p:cNvPr id="3" name="Imagen 2">
            <a:hlinkClick r:id="rId7"/>
            <a:extLst>
              <a:ext uri="{FF2B5EF4-FFF2-40B4-BE49-F238E27FC236}">
                <a16:creationId xmlns:a16="http://schemas.microsoft.com/office/drawing/2014/main" id="{7AAE4FC2-C0D9-9D98-A7BB-A629E96002D7}"/>
              </a:ext>
            </a:extLst>
          </p:cNvPr>
          <p:cNvPicPr>
            <a:picLocks noChangeAspect="1"/>
          </p:cNvPicPr>
          <p:nvPr/>
        </p:nvPicPr>
        <p:blipFill>
          <a:blip r:embed="rId8"/>
          <a:srcRect l="1510" t="7831" r="54882" b="18006"/>
          <a:stretch/>
        </p:blipFill>
        <p:spPr>
          <a:xfrm>
            <a:off x="696883" y="1494484"/>
            <a:ext cx="10798234" cy="5164934"/>
          </a:xfrm>
          <a:prstGeom prst="rect">
            <a:avLst/>
          </a:prstGeom>
          <a:ln>
            <a:solidFill>
              <a:schemeClr val="tx1"/>
            </a:solidFill>
          </a:ln>
        </p:spPr>
      </p:pic>
      <p:sp>
        <p:nvSpPr>
          <p:cNvPr id="9" name="CuadroTexto 8">
            <a:extLst>
              <a:ext uri="{FF2B5EF4-FFF2-40B4-BE49-F238E27FC236}">
                <a16:creationId xmlns:a16="http://schemas.microsoft.com/office/drawing/2014/main" id="{74B32D3B-314A-9AE7-7B0B-AD3FA2637D14}"/>
              </a:ext>
            </a:extLst>
          </p:cNvPr>
          <p:cNvSpPr txBox="1"/>
          <p:nvPr/>
        </p:nvSpPr>
        <p:spPr>
          <a:xfrm>
            <a:off x="577134" y="123441"/>
            <a:ext cx="8756122" cy="461665"/>
          </a:xfrm>
          <a:prstGeom prst="rect">
            <a:avLst/>
          </a:prstGeom>
          <a:noFill/>
        </p:spPr>
        <p:txBody>
          <a:bodyPr wrap="square">
            <a:spAutoFit/>
          </a:bodyPr>
          <a:lstStyle/>
          <a:p>
            <a:r>
              <a:rPr lang="es-ES" sz="2400" b="1" dirty="0">
                <a:solidFill>
                  <a:srgbClr val="1C4C3C"/>
                </a:solidFill>
                <a:latin typeface="+mj-lt"/>
              </a:rPr>
              <a:t>MODELADO DE CONOCIMIENTO: proyecto cultural</a:t>
            </a:r>
          </a:p>
        </p:txBody>
      </p:sp>
    </p:spTree>
    <p:extLst>
      <p:ext uri="{BB962C8B-B14F-4D97-AF65-F5344CB8AC3E}">
        <p14:creationId xmlns:p14="http://schemas.microsoft.com/office/powerpoint/2010/main" val="5634246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AAC2D-CB80-58E9-3709-274B13DD6B7D}"/>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C06010F4-9EDF-1DFC-392F-76DEE10A6424}"/>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A2761364-D363-DDB6-22BB-44AA284439B6}"/>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A728B2D1-E432-6510-C3F4-8F604AA959E0}"/>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D887599B-033B-2D27-1730-F02240BD3114}"/>
              </a:ext>
            </a:extLst>
          </p:cNvPr>
          <p:cNvPicPr>
            <a:picLocks noChangeAspect="1"/>
          </p:cNvPicPr>
          <p:nvPr/>
        </p:nvPicPr>
        <p:blipFill>
          <a:blip r:embed="rId6"/>
          <a:stretch>
            <a:fillRect/>
          </a:stretch>
        </p:blipFill>
        <p:spPr>
          <a:xfrm>
            <a:off x="7175085" y="676023"/>
            <a:ext cx="2158171" cy="664522"/>
          </a:xfrm>
          <a:prstGeom prst="rect">
            <a:avLst/>
          </a:prstGeom>
        </p:spPr>
      </p:pic>
      <p:sp>
        <p:nvSpPr>
          <p:cNvPr id="9" name="CuadroTexto 8">
            <a:extLst>
              <a:ext uri="{FF2B5EF4-FFF2-40B4-BE49-F238E27FC236}">
                <a16:creationId xmlns:a16="http://schemas.microsoft.com/office/drawing/2014/main" id="{C12DF912-A219-1E90-DC61-564F7D4A7205}"/>
              </a:ext>
            </a:extLst>
          </p:cNvPr>
          <p:cNvSpPr txBox="1"/>
          <p:nvPr/>
        </p:nvSpPr>
        <p:spPr>
          <a:xfrm>
            <a:off x="577134" y="123441"/>
            <a:ext cx="8756122" cy="461665"/>
          </a:xfrm>
          <a:prstGeom prst="rect">
            <a:avLst/>
          </a:prstGeom>
          <a:noFill/>
        </p:spPr>
        <p:txBody>
          <a:bodyPr wrap="square">
            <a:spAutoFit/>
          </a:bodyPr>
          <a:lstStyle/>
          <a:p>
            <a:r>
              <a:rPr lang="es-ES" sz="2400" b="1" dirty="0">
                <a:solidFill>
                  <a:srgbClr val="1C4C3C"/>
                </a:solidFill>
                <a:latin typeface="+mj-lt"/>
              </a:rPr>
              <a:t>MODELADO DE CONOCIMIENTO</a:t>
            </a:r>
          </a:p>
        </p:txBody>
      </p:sp>
      <p:pic>
        <p:nvPicPr>
          <p:cNvPr id="4" name="Imagen 3">
            <a:extLst>
              <a:ext uri="{FF2B5EF4-FFF2-40B4-BE49-F238E27FC236}">
                <a16:creationId xmlns:a16="http://schemas.microsoft.com/office/drawing/2014/main" id="{867A61B5-EF1F-B6D8-2107-998EAD34BACA}"/>
              </a:ext>
            </a:extLst>
          </p:cNvPr>
          <p:cNvPicPr>
            <a:picLocks noChangeAspect="1"/>
          </p:cNvPicPr>
          <p:nvPr/>
        </p:nvPicPr>
        <p:blipFill>
          <a:blip r:embed="rId7"/>
          <a:srcRect t="7913" r="62803" b="8619"/>
          <a:stretch/>
        </p:blipFill>
        <p:spPr>
          <a:xfrm>
            <a:off x="1173019" y="1431462"/>
            <a:ext cx="9938326" cy="5381477"/>
          </a:xfrm>
          <a:prstGeom prst="rect">
            <a:avLst/>
          </a:prstGeom>
          <a:ln>
            <a:solidFill>
              <a:schemeClr val="tx1"/>
            </a:solidFill>
          </a:ln>
        </p:spPr>
      </p:pic>
    </p:spTree>
    <p:extLst>
      <p:ext uri="{BB962C8B-B14F-4D97-AF65-F5344CB8AC3E}">
        <p14:creationId xmlns:p14="http://schemas.microsoft.com/office/powerpoint/2010/main" val="37994293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EC021-A886-3C51-C454-2F0D562DDA43}"/>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7EB1EB27-E298-891D-D7E4-D5040BF05172}"/>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BE0634EB-2827-7FA7-058E-544CB828A282}"/>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D6D3DD0F-3739-490E-2E33-5FBF50898525}"/>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58C76DC1-8098-36E5-F7F2-24C7AB03F730}"/>
              </a:ext>
            </a:extLst>
          </p:cNvPr>
          <p:cNvPicPr>
            <a:picLocks noChangeAspect="1"/>
          </p:cNvPicPr>
          <p:nvPr/>
        </p:nvPicPr>
        <p:blipFill>
          <a:blip r:embed="rId6"/>
          <a:stretch>
            <a:fillRect/>
          </a:stretch>
        </p:blipFill>
        <p:spPr>
          <a:xfrm>
            <a:off x="7175085" y="676023"/>
            <a:ext cx="2158171" cy="664522"/>
          </a:xfrm>
          <a:prstGeom prst="rect">
            <a:avLst/>
          </a:prstGeom>
        </p:spPr>
      </p:pic>
      <p:sp>
        <p:nvSpPr>
          <p:cNvPr id="9" name="CuadroTexto 8">
            <a:extLst>
              <a:ext uri="{FF2B5EF4-FFF2-40B4-BE49-F238E27FC236}">
                <a16:creationId xmlns:a16="http://schemas.microsoft.com/office/drawing/2014/main" id="{8CF084FE-0D9A-68BA-CFE2-B47E99DD7E6A}"/>
              </a:ext>
            </a:extLst>
          </p:cNvPr>
          <p:cNvSpPr txBox="1"/>
          <p:nvPr/>
        </p:nvSpPr>
        <p:spPr>
          <a:xfrm>
            <a:off x="577134" y="123441"/>
            <a:ext cx="8756122" cy="461665"/>
          </a:xfrm>
          <a:prstGeom prst="rect">
            <a:avLst/>
          </a:prstGeom>
          <a:noFill/>
        </p:spPr>
        <p:txBody>
          <a:bodyPr wrap="square">
            <a:spAutoFit/>
          </a:bodyPr>
          <a:lstStyle/>
          <a:p>
            <a:r>
              <a:rPr lang="es-ES" sz="2400" b="1" dirty="0">
                <a:solidFill>
                  <a:srgbClr val="1C4C3C"/>
                </a:solidFill>
                <a:latin typeface="+mj-lt"/>
              </a:rPr>
              <a:t>MODELADO DE CONOCIMIENTO</a:t>
            </a:r>
          </a:p>
        </p:txBody>
      </p:sp>
      <p:pic>
        <p:nvPicPr>
          <p:cNvPr id="3" name="Imagen 2">
            <a:hlinkClick r:id="rId7"/>
            <a:extLst>
              <a:ext uri="{FF2B5EF4-FFF2-40B4-BE49-F238E27FC236}">
                <a16:creationId xmlns:a16="http://schemas.microsoft.com/office/drawing/2014/main" id="{840F394C-9194-9708-0A9A-49B175767999}"/>
              </a:ext>
            </a:extLst>
          </p:cNvPr>
          <p:cNvPicPr>
            <a:picLocks noChangeAspect="1"/>
          </p:cNvPicPr>
          <p:nvPr/>
        </p:nvPicPr>
        <p:blipFill>
          <a:blip r:embed="rId8"/>
          <a:srcRect l="618" t="7643" r="51438" b="10472"/>
          <a:stretch/>
        </p:blipFill>
        <p:spPr>
          <a:xfrm>
            <a:off x="577133" y="1494484"/>
            <a:ext cx="10931375" cy="5155698"/>
          </a:xfrm>
          <a:prstGeom prst="rect">
            <a:avLst/>
          </a:prstGeom>
          <a:ln>
            <a:solidFill>
              <a:schemeClr val="tx1"/>
            </a:solidFill>
          </a:ln>
        </p:spPr>
      </p:pic>
    </p:spTree>
    <p:extLst>
      <p:ext uri="{BB962C8B-B14F-4D97-AF65-F5344CB8AC3E}">
        <p14:creationId xmlns:p14="http://schemas.microsoft.com/office/powerpoint/2010/main" val="34335102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11047-2416-7C5E-FFE7-3BBED4CCC861}"/>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E9C40984-326A-99DE-6967-D3D4A22B1474}"/>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0FE420CC-DC59-5E9F-2D46-CDA3A7A2E828}"/>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F035A29E-3306-7E04-0C7B-C0D894F134DF}"/>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1063F5B8-DD25-8ADD-21B0-CC2BD15CB573}"/>
              </a:ext>
            </a:extLst>
          </p:cNvPr>
          <p:cNvPicPr>
            <a:picLocks noChangeAspect="1"/>
          </p:cNvPicPr>
          <p:nvPr/>
        </p:nvPicPr>
        <p:blipFill>
          <a:blip r:embed="rId6"/>
          <a:stretch>
            <a:fillRect/>
          </a:stretch>
        </p:blipFill>
        <p:spPr>
          <a:xfrm>
            <a:off x="7175085" y="676023"/>
            <a:ext cx="2158171" cy="664522"/>
          </a:xfrm>
          <a:prstGeom prst="rect">
            <a:avLst/>
          </a:prstGeom>
        </p:spPr>
      </p:pic>
      <p:sp>
        <p:nvSpPr>
          <p:cNvPr id="9" name="CuadroTexto 8">
            <a:extLst>
              <a:ext uri="{FF2B5EF4-FFF2-40B4-BE49-F238E27FC236}">
                <a16:creationId xmlns:a16="http://schemas.microsoft.com/office/drawing/2014/main" id="{6E3CB3BD-4752-ED96-79D3-6158081001AD}"/>
              </a:ext>
            </a:extLst>
          </p:cNvPr>
          <p:cNvSpPr txBox="1"/>
          <p:nvPr/>
        </p:nvSpPr>
        <p:spPr>
          <a:xfrm>
            <a:off x="577134" y="123441"/>
            <a:ext cx="8756122" cy="461665"/>
          </a:xfrm>
          <a:prstGeom prst="rect">
            <a:avLst/>
          </a:prstGeom>
          <a:noFill/>
        </p:spPr>
        <p:txBody>
          <a:bodyPr wrap="square">
            <a:spAutoFit/>
          </a:bodyPr>
          <a:lstStyle/>
          <a:p>
            <a:r>
              <a:rPr lang="es-ES" sz="2400" b="1" dirty="0">
                <a:solidFill>
                  <a:srgbClr val="1C4C3C"/>
                </a:solidFill>
                <a:latin typeface="+mj-lt"/>
              </a:rPr>
              <a:t>MODELADO DE CONOCIMIENTO</a:t>
            </a:r>
          </a:p>
        </p:txBody>
      </p:sp>
      <p:pic>
        <p:nvPicPr>
          <p:cNvPr id="4" name="Imagen 3">
            <a:hlinkClick r:id="rId7"/>
            <a:extLst>
              <a:ext uri="{FF2B5EF4-FFF2-40B4-BE49-F238E27FC236}">
                <a16:creationId xmlns:a16="http://schemas.microsoft.com/office/drawing/2014/main" id="{E31D62AB-63EA-CFE4-03E0-45AEBEA9FDC0}"/>
              </a:ext>
            </a:extLst>
          </p:cNvPr>
          <p:cNvPicPr>
            <a:picLocks noChangeAspect="1"/>
          </p:cNvPicPr>
          <p:nvPr/>
        </p:nvPicPr>
        <p:blipFill>
          <a:blip r:embed="rId8"/>
          <a:srcRect l="617" t="7374" r="58333" b="9394"/>
          <a:stretch/>
        </p:blipFill>
        <p:spPr>
          <a:xfrm>
            <a:off x="1356803" y="1411846"/>
            <a:ext cx="9478392" cy="5405129"/>
          </a:xfrm>
          <a:prstGeom prst="rect">
            <a:avLst/>
          </a:prstGeom>
          <a:ln>
            <a:solidFill>
              <a:schemeClr val="tx1"/>
            </a:solidFill>
          </a:ln>
        </p:spPr>
      </p:pic>
    </p:spTree>
    <p:extLst>
      <p:ext uri="{BB962C8B-B14F-4D97-AF65-F5344CB8AC3E}">
        <p14:creationId xmlns:p14="http://schemas.microsoft.com/office/powerpoint/2010/main" val="34657875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EA47513-EEDB-7E18-A210-F20CDDF5FF2D}"/>
              </a:ext>
            </a:extLst>
          </p:cNvPr>
          <p:cNvSpPr>
            <a:spLocks noGrp="1"/>
          </p:cNvSpPr>
          <p:nvPr>
            <p:ph type="title"/>
          </p:nvPr>
        </p:nvSpPr>
        <p:spPr>
          <a:xfrm>
            <a:off x="822960" y="822960"/>
            <a:ext cx="4937760" cy="1920240"/>
          </a:xfrm>
        </p:spPr>
        <p:txBody>
          <a:bodyPr rtlCol="0" anchor="b" anchorCtr="0">
            <a:normAutofit/>
          </a:bodyPr>
          <a:lstStyle/>
          <a:p>
            <a:pPr rtl="0"/>
            <a:r>
              <a:rPr lang="es"/>
              <a:t>análisis del mercado actual</a:t>
            </a:r>
          </a:p>
        </p:txBody>
      </p:sp>
      <p:sp>
        <p:nvSpPr>
          <p:cNvPr id="10" name="Marcador de posición de contenido 3">
            <a:extLst>
              <a:ext uri="{FF2B5EF4-FFF2-40B4-BE49-F238E27FC236}">
                <a16:creationId xmlns:a16="http://schemas.microsoft.com/office/drawing/2014/main" id="{B34F1638-A27B-9557-C43F-C3F20F68C442}"/>
              </a:ext>
            </a:extLst>
          </p:cNvPr>
          <p:cNvSpPr>
            <a:spLocks noGrp="1"/>
          </p:cNvSpPr>
          <p:nvPr>
            <p:ph sz="half" idx="2"/>
          </p:nvPr>
        </p:nvSpPr>
        <p:spPr>
          <a:xfrm>
            <a:off x="6263640" y="822960"/>
            <a:ext cx="5111496" cy="3566160"/>
          </a:xfrm>
        </p:spPr>
        <p:txBody>
          <a:bodyPr rtlCol="0" anchor="ctr" anchorCtr="0"/>
          <a:lstStyle/>
          <a:p>
            <a:pPr rtl="0"/>
            <a:r>
              <a:rPr lang="es"/>
              <a:t>Hemos identificado tendencias clave importantes que requieren nuestra atención.</a:t>
            </a:r>
          </a:p>
          <a:p>
            <a:pPr rtl="0"/>
            <a:r>
              <a:rPr lang="es"/>
              <a:t>Los datos revelan un aumento constante de la demanda de productos sostenibles por parte de los consumidores, lo que supone una oportunidad para nuestras ofertas ecológicas.</a:t>
            </a:r>
          </a:p>
          <a:p>
            <a:pPr rtl="0"/>
            <a:r>
              <a:rPr lang="es"/>
              <a:t>Nuestros competidores se centran ahora en estrategias de marketing digital, lo que sugiere un cambio en el comportamiento de los consumidores.</a:t>
            </a:r>
          </a:p>
          <a:p>
            <a:pPr rtl="0"/>
            <a:r>
              <a:rPr lang="es"/>
              <a:t>Comprender estas dinámicas matizadas nos permite adaptarnos y capitalizar las preferencias de los mercados emergentes.</a:t>
            </a:r>
          </a:p>
        </p:txBody>
      </p:sp>
      <p:pic>
        <p:nvPicPr>
          <p:cNvPr id="8" name="Marcador de posición de imagen 7" descr="Resumen">
            <a:extLst>
              <a:ext uri="{FF2B5EF4-FFF2-40B4-BE49-F238E27FC236}">
                <a16:creationId xmlns:a16="http://schemas.microsoft.com/office/drawing/2014/main" id="{04FC4C54-02AE-6F78-5D5A-C4A3504334F2}"/>
              </a:ext>
            </a:extLst>
          </p:cNvPr>
          <p:cNvPicPr>
            <a:picLocks noGrp="1" noChangeAspect="1"/>
          </p:cNvPicPr>
          <p:nvPr>
            <p:ph type="pic" sz="quarter" idx="14"/>
          </p:nvPr>
        </p:nvPicPr>
        <p:blipFill>
          <a:blip r:embed="rId3"/>
          <a:srcRect t="76" b="76"/>
          <a:stretch/>
        </p:blipFill>
        <p:spPr>
          <a:xfrm>
            <a:off x="1" y="4471416"/>
            <a:ext cx="12192000" cy="2386584"/>
          </a:xfrm>
        </p:spPr>
      </p:pic>
      <p:sp>
        <p:nvSpPr>
          <p:cNvPr id="2" name="Rectángulo 1">
            <a:extLst>
              <a:ext uri="{FF2B5EF4-FFF2-40B4-BE49-F238E27FC236}">
                <a16:creationId xmlns:a16="http://schemas.microsoft.com/office/drawing/2014/main" id="{93DDD822-335E-ABFE-9ED3-40C1846EA6BA}"/>
              </a:ext>
            </a:extLst>
          </p:cNvPr>
          <p:cNvSpPr/>
          <p:nvPr/>
        </p:nvSpPr>
        <p:spPr>
          <a:xfrm>
            <a:off x="6624174" y="5111710"/>
            <a:ext cx="4009432"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DESCANSO</a:t>
            </a:r>
          </a:p>
        </p:txBody>
      </p:sp>
      <p:pic>
        <p:nvPicPr>
          <p:cNvPr id="4" name="Imagen 3">
            <a:extLst>
              <a:ext uri="{FF2B5EF4-FFF2-40B4-BE49-F238E27FC236}">
                <a16:creationId xmlns:a16="http://schemas.microsoft.com/office/drawing/2014/main" id="{4888BD62-C8C5-7D24-A054-077815B2246F}"/>
              </a:ext>
            </a:extLst>
          </p:cNvPr>
          <p:cNvPicPr>
            <a:picLocks noChangeAspect="1"/>
          </p:cNvPicPr>
          <p:nvPr/>
        </p:nvPicPr>
        <p:blipFill>
          <a:blip r:embed="rId4"/>
          <a:stretch>
            <a:fillRect/>
          </a:stretch>
        </p:blipFill>
        <p:spPr>
          <a:xfrm>
            <a:off x="2722626" y="245364"/>
            <a:ext cx="7082028" cy="4721352"/>
          </a:xfrm>
          <a:prstGeom prst="rect">
            <a:avLst/>
          </a:prstGeom>
        </p:spPr>
      </p:pic>
    </p:spTree>
    <p:extLst>
      <p:ext uri="{BB962C8B-B14F-4D97-AF65-F5344CB8AC3E}">
        <p14:creationId xmlns:p14="http://schemas.microsoft.com/office/powerpoint/2010/main" val="1253946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4E151-5F8C-3CE2-B4CA-41C5FE34584E}"/>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32286F9B-0AD8-D3B1-A0CB-58C859646FB9}"/>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55B777EC-93C9-01FC-0145-75BC2D7D1EB6}"/>
              </a:ext>
            </a:extLst>
          </p:cNvPr>
          <p:cNvPicPr>
            <a:picLocks noChangeAspect="1"/>
          </p:cNvPicPr>
          <p:nvPr/>
        </p:nvPicPr>
        <p:blipFill>
          <a:blip r:embed="rId4"/>
          <a:stretch>
            <a:fillRect/>
          </a:stretch>
        </p:blipFill>
        <p:spPr>
          <a:xfrm>
            <a:off x="9553575" y="62672"/>
            <a:ext cx="2563241" cy="1414201"/>
          </a:xfrm>
          <a:prstGeom prst="rect">
            <a:avLst/>
          </a:prstGeom>
        </p:spPr>
      </p:pic>
      <p:pic>
        <p:nvPicPr>
          <p:cNvPr id="10" name="Imagen 9">
            <a:extLst>
              <a:ext uri="{FF2B5EF4-FFF2-40B4-BE49-F238E27FC236}">
                <a16:creationId xmlns:a16="http://schemas.microsoft.com/office/drawing/2014/main" id="{DE55EB45-C171-48B7-DB8C-1A49F2B2E841}"/>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DDEC258A-70E0-C245-4761-D074DD7A5F46}"/>
              </a:ext>
            </a:extLst>
          </p:cNvPr>
          <p:cNvPicPr>
            <a:picLocks noChangeAspect="1"/>
          </p:cNvPicPr>
          <p:nvPr/>
        </p:nvPicPr>
        <p:blipFill>
          <a:blip r:embed="rId6"/>
          <a:stretch>
            <a:fillRect/>
          </a:stretch>
        </p:blipFill>
        <p:spPr>
          <a:xfrm>
            <a:off x="7175085" y="676023"/>
            <a:ext cx="2158171" cy="664522"/>
          </a:xfrm>
          <a:prstGeom prst="rect">
            <a:avLst/>
          </a:prstGeom>
        </p:spPr>
      </p:pic>
      <p:graphicFrame>
        <p:nvGraphicFramePr>
          <p:cNvPr id="3" name="Diagrama 2">
            <a:extLst>
              <a:ext uri="{FF2B5EF4-FFF2-40B4-BE49-F238E27FC236}">
                <a16:creationId xmlns:a16="http://schemas.microsoft.com/office/drawing/2014/main" id="{0DD50986-2BE8-486C-7B4F-005C6F3044F4}"/>
              </a:ext>
            </a:extLst>
          </p:cNvPr>
          <p:cNvGraphicFramePr/>
          <p:nvPr/>
        </p:nvGraphicFramePr>
        <p:xfrm>
          <a:off x="1965960" y="1726274"/>
          <a:ext cx="7215077" cy="50110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Subtítulo 4">
            <a:extLst>
              <a:ext uri="{FF2B5EF4-FFF2-40B4-BE49-F238E27FC236}">
                <a16:creationId xmlns:a16="http://schemas.microsoft.com/office/drawing/2014/main" id="{A9B01617-08A3-A761-7290-38357B428E53}"/>
              </a:ext>
            </a:extLst>
          </p:cNvPr>
          <p:cNvSpPr>
            <a:spLocks noGrp="1"/>
          </p:cNvSpPr>
          <p:nvPr>
            <p:ph type="subTitle" idx="1"/>
          </p:nvPr>
        </p:nvSpPr>
        <p:spPr>
          <a:xfrm>
            <a:off x="575031" y="102398"/>
            <a:ext cx="6840110" cy="475938"/>
          </a:xfrm>
        </p:spPr>
        <p:txBody>
          <a:bodyPr/>
          <a:lstStyle/>
          <a:p>
            <a:r>
              <a:rPr lang="es-ES" b="1" dirty="0"/>
              <a:t>AGENDA</a:t>
            </a:r>
          </a:p>
        </p:txBody>
      </p:sp>
      <p:sp>
        <p:nvSpPr>
          <p:cNvPr id="6" name="Rectángulo: esquinas redondeadas 5">
            <a:extLst>
              <a:ext uri="{FF2B5EF4-FFF2-40B4-BE49-F238E27FC236}">
                <a16:creationId xmlns:a16="http://schemas.microsoft.com/office/drawing/2014/main" id="{B55C848A-ABEF-1EC4-C162-589729B4C920}"/>
              </a:ext>
            </a:extLst>
          </p:cNvPr>
          <p:cNvSpPr/>
          <p:nvPr/>
        </p:nvSpPr>
        <p:spPr>
          <a:xfrm>
            <a:off x="5376672" y="1787453"/>
            <a:ext cx="3300985" cy="475488"/>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Flecha: a la derecha 1">
            <a:extLst>
              <a:ext uri="{FF2B5EF4-FFF2-40B4-BE49-F238E27FC236}">
                <a16:creationId xmlns:a16="http://schemas.microsoft.com/office/drawing/2014/main" id="{A660C516-ACCB-5818-0EB6-F081BB34D158}"/>
              </a:ext>
            </a:extLst>
          </p:cNvPr>
          <p:cNvSpPr/>
          <p:nvPr/>
        </p:nvSpPr>
        <p:spPr>
          <a:xfrm>
            <a:off x="5173333" y="3673143"/>
            <a:ext cx="406678" cy="1920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94457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5DE0F-F0D0-78BB-9960-443B280BDF84}"/>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E0B428A4-DB8E-47E7-8EC2-EB479906ABCB}"/>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6C4B2551-2F6D-2454-B630-4377E29015F7}"/>
              </a:ext>
            </a:extLst>
          </p:cNvPr>
          <p:cNvPicPr>
            <a:picLocks noChangeAspect="1"/>
          </p:cNvPicPr>
          <p:nvPr/>
        </p:nvPicPr>
        <p:blipFill>
          <a:blip r:embed="rId4"/>
          <a:stretch>
            <a:fillRect/>
          </a:stretch>
        </p:blipFill>
        <p:spPr>
          <a:xfrm>
            <a:off x="9553576" y="62672"/>
            <a:ext cx="2563241" cy="1414201"/>
          </a:xfrm>
          <a:prstGeom prst="rect">
            <a:avLst/>
          </a:prstGeom>
        </p:spPr>
      </p:pic>
      <p:pic>
        <p:nvPicPr>
          <p:cNvPr id="10" name="Imagen 9">
            <a:extLst>
              <a:ext uri="{FF2B5EF4-FFF2-40B4-BE49-F238E27FC236}">
                <a16:creationId xmlns:a16="http://schemas.microsoft.com/office/drawing/2014/main" id="{3016C79B-04E2-534E-B2C2-E1930A2F118B}"/>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90811179-7329-AC66-22C5-DAC4558F44A8}"/>
              </a:ext>
            </a:extLst>
          </p:cNvPr>
          <p:cNvPicPr>
            <a:picLocks noChangeAspect="1"/>
          </p:cNvPicPr>
          <p:nvPr/>
        </p:nvPicPr>
        <p:blipFill>
          <a:blip r:embed="rId6"/>
          <a:stretch>
            <a:fillRect/>
          </a:stretch>
        </p:blipFill>
        <p:spPr>
          <a:xfrm>
            <a:off x="7175085" y="676023"/>
            <a:ext cx="2158171" cy="664522"/>
          </a:xfrm>
          <a:prstGeom prst="rect">
            <a:avLst/>
          </a:prstGeom>
        </p:spPr>
      </p:pic>
      <p:sp>
        <p:nvSpPr>
          <p:cNvPr id="9" name="Subtítulo 8">
            <a:extLst>
              <a:ext uri="{FF2B5EF4-FFF2-40B4-BE49-F238E27FC236}">
                <a16:creationId xmlns:a16="http://schemas.microsoft.com/office/drawing/2014/main" id="{39A22A6F-4395-6738-400F-A67F7E1D64A0}"/>
              </a:ext>
            </a:extLst>
          </p:cNvPr>
          <p:cNvSpPr>
            <a:spLocks noGrp="1"/>
          </p:cNvSpPr>
          <p:nvPr>
            <p:ph type="subTitle" idx="1"/>
          </p:nvPr>
        </p:nvSpPr>
        <p:spPr>
          <a:xfrm>
            <a:off x="134868" y="7741"/>
            <a:ext cx="9418707" cy="762031"/>
          </a:xfrm>
        </p:spPr>
        <p:txBody>
          <a:bodyPr/>
          <a:lstStyle/>
          <a:p>
            <a:r>
              <a:rPr lang="es-ES" b="1" dirty="0"/>
              <a:t>PONGÁMOSLO EN PRÁCTICA</a:t>
            </a:r>
          </a:p>
        </p:txBody>
      </p:sp>
      <p:pic>
        <p:nvPicPr>
          <p:cNvPr id="2" name="Imagen 1">
            <a:hlinkClick r:id="rId7"/>
            <a:extLst>
              <a:ext uri="{FF2B5EF4-FFF2-40B4-BE49-F238E27FC236}">
                <a16:creationId xmlns:a16="http://schemas.microsoft.com/office/drawing/2014/main" id="{B39DA4D2-03BE-1438-608C-AFBB35F7CF8A}"/>
              </a:ext>
            </a:extLst>
          </p:cNvPr>
          <p:cNvPicPr>
            <a:picLocks noChangeAspect="1"/>
          </p:cNvPicPr>
          <p:nvPr/>
        </p:nvPicPr>
        <p:blipFill>
          <a:blip r:embed="rId8"/>
          <a:srcRect l="7279" t="13466" r="7686" b="7867"/>
          <a:stretch/>
        </p:blipFill>
        <p:spPr>
          <a:xfrm>
            <a:off x="808103" y="1431555"/>
            <a:ext cx="10186416" cy="5394960"/>
          </a:xfrm>
          <a:prstGeom prst="rect">
            <a:avLst/>
          </a:prstGeom>
          <a:ln>
            <a:solidFill>
              <a:schemeClr val="tx1"/>
            </a:solidFill>
          </a:ln>
        </p:spPr>
      </p:pic>
      <p:sp>
        <p:nvSpPr>
          <p:cNvPr id="3" name="CuadroTexto 2">
            <a:extLst>
              <a:ext uri="{FF2B5EF4-FFF2-40B4-BE49-F238E27FC236}">
                <a16:creationId xmlns:a16="http://schemas.microsoft.com/office/drawing/2014/main" id="{A24C2932-7DCE-E368-48AC-FBCD84E37373}"/>
              </a:ext>
            </a:extLst>
          </p:cNvPr>
          <p:cNvSpPr txBox="1"/>
          <p:nvPr/>
        </p:nvSpPr>
        <p:spPr>
          <a:xfrm>
            <a:off x="4969765" y="1645684"/>
            <a:ext cx="2075688" cy="369332"/>
          </a:xfrm>
          <a:prstGeom prst="rect">
            <a:avLst/>
          </a:prstGeom>
          <a:noFill/>
        </p:spPr>
        <p:txBody>
          <a:bodyPr wrap="square" rtlCol="0">
            <a:spAutoFit/>
          </a:bodyPr>
          <a:lstStyle/>
          <a:p>
            <a:r>
              <a:rPr lang="es-ES" dirty="0">
                <a:highlight>
                  <a:srgbClr val="FFFF00"/>
                </a:highlight>
              </a:rPr>
              <a:t>MAPA MENTAL</a:t>
            </a:r>
          </a:p>
        </p:txBody>
      </p:sp>
    </p:spTree>
    <p:extLst>
      <p:ext uri="{BB962C8B-B14F-4D97-AF65-F5344CB8AC3E}">
        <p14:creationId xmlns:p14="http://schemas.microsoft.com/office/powerpoint/2010/main" val="177109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3BA0E-A717-8DA1-8149-07F8AD787B8B}"/>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D695E561-DC15-1CE3-6B8D-CCCA2DA7F491}"/>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DD2C855A-7613-10BA-9D36-B5EEB714619E}"/>
              </a:ext>
            </a:extLst>
          </p:cNvPr>
          <p:cNvPicPr>
            <a:picLocks noChangeAspect="1"/>
          </p:cNvPicPr>
          <p:nvPr/>
        </p:nvPicPr>
        <p:blipFill>
          <a:blip r:embed="rId4"/>
          <a:stretch>
            <a:fillRect/>
          </a:stretch>
        </p:blipFill>
        <p:spPr>
          <a:xfrm>
            <a:off x="9553576" y="62672"/>
            <a:ext cx="2563241" cy="1414201"/>
          </a:xfrm>
          <a:prstGeom prst="rect">
            <a:avLst/>
          </a:prstGeom>
        </p:spPr>
      </p:pic>
      <p:pic>
        <p:nvPicPr>
          <p:cNvPr id="10" name="Imagen 9">
            <a:extLst>
              <a:ext uri="{FF2B5EF4-FFF2-40B4-BE49-F238E27FC236}">
                <a16:creationId xmlns:a16="http://schemas.microsoft.com/office/drawing/2014/main" id="{E17F5844-43E2-EDE8-FAE6-4B2934471C2A}"/>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E6F41781-F3C1-DA84-D515-45F52B7F895C}"/>
              </a:ext>
            </a:extLst>
          </p:cNvPr>
          <p:cNvPicPr>
            <a:picLocks noChangeAspect="1"/>
          </p:cNvPicPr>
          <p:nvPr/>
        </p:nvPicPr>
        <p:blipFill>
          <a:blip r:embed="rId6"/>
          <a:stretch>
            <a:fillRect/>
          </a:stretch>
        </p:blipFill>
        <p:spPr>
          <a:xfrm>
            <a:off x="7175085" y="676023"/>
            <a:ext cx="2158171" cy="664522"/>
          </a:xfrm>
          <a:prstGeom prst="rect">
            <a:avLst/>
          </a:prstGeom>
        </p:spPr>
      </p:pic>
      <p:sp>
        <p:nvSpPr>
          <p:cNvPr id="9" name="Subtítulo 8">
            <a:extLst>
              <a:ext uri="{FF2B5EF4-FFF2-40B4-BE49-F238E27FC236}">
                <a16:creationId xmlns:a16="http://schemas.microsoft.com/office/drawing/2014/main" id="{A4EFF404-C59A-6D79-95F1-FD881BD3E8E9}"/>
              </a:ext>
            </a:extLst>
          </p:cNvPr>
          <p:cNvSpPr>
            <a:spLocks noGrp="1"/>
          </p:cNvSpPr>
          <p:nvPr>
            <p:ph type="subTitle" idx="1"/>
          </p:nvPr>
        </p:nvSpPr>
        <p:spPr>
          <a:xfrm>
            <a:off x="134868" y="7741"/>
            <a:ext cx="9418707" cy="762031"/>
          </a:xfrm>
        </p:spPr>
        <p:txBody>
          <a:bodyPr/>
          <a:lstStyle/>
          <a:p>
            <a:r>
              <a:rPr lang="es-ES" b="1" dirty="0"/>
              <a:t>PONGÁMOSLO EN PRÁCTICA</a:t>
            </a:r>
          </a:p>
        </p:txBody>
      </p:sp>
      <p:pic>
        <p:nvPicPr>
          <p:cNvPr id="11" name="Imagen 10">
            <a:extLst>
              <a:ext uri="{FF2B5EF4-FFF2-40B4-BE49-F238E27FC236}">
                <a16:creationId xmlns:a16="http://schemas.microsoft.com/office/drawing/2014/main" id="{484CB930-BF68-C56E-8631-15CA519EDBE0}"/>
              </a:ext>
            </a:extLst>
          </p:cNvPr>
          <p:cNvPicPr>
            <a:picLocks noChangeAspect="1"/>
          </p:cNvPicPr>
          <p:nvPr/>
        </p:nvPicPr>
        <p:blipFill>
          <a:blip r:embed="rId7"/>
          <a:srcRect l="2249" t="26133" r="63175" b="29467"/>
          <a:stretch/>
        </p:blipFill>
        <p:spPr>
          <a:xfrm>
            <a:off x="1430748" y="2276855"/>
            <a:ext cx="9127786" cy="4356213"/>
          </a:xfrm>
          <a:prstGeom prst="rect">
            <a:avLst/>
          </a:prstGeom>
          <a:ln>
            <a:solidFill>
              <a:schemeClr val="tx1"/>
            </a:solidFill>
          </a:ln>
        </p:spPr>
      </p:pic>
      <p:sp>
        <p:nvSpPr>
          <p:cNvPr id="12" name="CuadroTexto 11">
            <a:extLst>
              <a:ext uri="{FF2B5EF4-FFF2-40B4-BE49-F238E27FC236}">
                <a16:creationId xmlns:a16="http://schemas.microsoft.com/office/drawing/2014/main" id="{AC818B6C-D78C-BB92-E0C4-00E0A5F32B99}"/>
              </a:ext>
            </a:extLst>
          </p:cNvPr>
          <p:cNvSpPr txBox="1"/>
          <p:nvPr/>
        </p:nvSpPr>
        <p:spPr>
          <a:xfrm>
            <a:off x="5122165" y="1798084"/>
            <a:ext cx="2075688" cy="369332"/>
          </a:xfrm>
          <a:prstGeom prst="rect">
            <a:avLst/>
          </a:prstGeom>
          <a:noFill/>
        </p:spPr>
        <p:txBody>
          <a:bodyPr wrap="square" rtlCol="0">
            <a:spAutoFit/>
          </a:bodyPr>
          <a:lstStyle/>
          <a:p>
            <a:r>
              <a:rPr lang="es-ES" dirty="0">
                <a:highlight>
                  <a:srgbClr val="FFFF00"/>
                </a:highlight>
              </a:rPr>
              <a:t>MAPA MENTAL</a:t>
            </a:r>
          </a:p>
        </p:txBody>
      </p:sp>
    </p:spTree>
    <p:extLst>
      <p:ext uri="{BB962C8B-B14F-4D97-AF65-F5344CB8AC3E}">
        <p14:creationId xmlns:p14="http://schemas.microsoft.com/office/powerpoint/2010/main" val="265965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45DBC-B4FB-BC66-0E37-D27488B0B520}"/>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8305F6EE-5039-184C-F002-17CA89AA1433}"/>
              </a:ext>
            </a:extLst>
          </p:cNvPr>
          <p:cNvPicPr>
            <a:picLocks noChangeAspect="1"/>
          </p:cNvPicPr>
          <p:nvPr/>
        </p:nvPicPr>
        <p:blipFill>
          <a:blip r:embed="rId3"/>
          <a:srcRect r="42987"/>
          <a:stretch/>
        </p:blipFill>
        <p:spPr>
          <a:xfrm>
            <a:off x="4674214" y="4005182"/>
            <a:ext cx="2155508" cy="662856"/>
          </a:xfrm>
          <a:prstGeom prst="rect">
            <a:avLst/>
          </a:prstGeom>
        </p:spPr>
      </p:pic>
      <p:pic>
        <p:nvPicPr>
          <p:cNvPr id="8" name="Imagen 7">
            <a:extLst>
              <a:ext uri="{FF2B5EF4-FFF2-40B4-BE49-F238E27FC236}">
                <a16:creationId xmlns:a16="http://schemas.microsoft.com/office/drawing/2014/main" id="{23EB0915-4066-25D8-7626-466642B5BD1A}"/>
              </a:ext>
            </a:extLst>
          </p:cNvPr>
          <p:cNvPicPr>
            <a:picLocks noChangeAspect="1"/>
          </p:cNvPicPr>
          <p:nvPr/>
        </p:nvPicPr>
        <p:blipFill>
          <a:blip r:embed="rId4"/>
          <a:stretch>
            <a:fillRect/>
          </a:stretch>
        </p:blipFill>
        <p:spPr>
          <a:xfrm>
            <a:off x="9553576" y="62672"/>
            <a:ext cx="2563241" cy="1414201"/>
          </a:xfrm>
          <a:prstGeom prst="rect">
            <a:avLst/>
          </a:prstGeom>
        </p:spPr>
      </p:pic>
      <p:pic>
        <p:nvPicPr>
          <p:cNvPr id="10" name="Imagen 9">
            <a:extLst>
              <a:ext uri="{FF2B5EF4-FFF2-40B4-BE49-F238E27FC236}">
                <a16:creationId xmlns:a16="http://schemas.microsoft.com/office/drawing/2014/main" id="{3E16D95D-C580-7DE3-B9EE-39DCC7919865}"/>
              </a:ext>
            </a:extLst>
          </p:cNvPr>
          <p:cNvPicPr>
            <a:picLocks noChangeAspect="1"/>
          </p:cNvPicPr>
          <p:nvPr/>
        </p:nvPicPr>
        <p:blipFill>
          <a:blip r:embed="rId5"/>
          <a:stretch>
            <a:fillRect/>
          </a:stretch>
        </p:blipFill>
        <p:spPr>
          <a:xfrm>
            <a:off x="75183" y="45061"/>
            <a:ext cx="9478392" cy="1349174"/>
          </a:xfrm>
          <a:prstGeom prst="rect">
            <a:avLst/>
          </a:prstGeom>
        </p:spPr>
      </p:pic>
      <p:pic>
        <p:nvPicPr>
          <p:cNvPr id="13" name="Imagen 12">
            <a:extLst>
              <a:ext uri="{FF2B5EF4-FFF2-40B4-BE49-F238E27FC236}">
                <a16:creationId xmlns:a16="http://schemas.microsoft.com/office/drawing/2014/main" id="{D18AD856-4C81-D4B0-3AF8-1A1BEA820CD7}"/>
              </a:ext>
            </a:extLst>
          </p:cNvPr>
          <p:cNvPicPr>
            <a:picLocks noChangeAspect="1"/>
          </p:cNvPicPr>
          <p:nvPr/>
        </p:nvPicPr>
        <p:blipFill>
          <a:blip r:embed="rId6"/>
          <a:stretch>
            <a:fillRect/>
          </a:stretch>
        </p:blipFill>
        <p:spPr>
          <a:xfrm>
            <a:off x="7175085" y="676023"/>
            <a:ext cx="2158171" cy="664522"/>
          </a:xfrm>
          <a:prstGeom prst="rect">
            <a:avLst/>
          </a:prstGeom>
        </p:spPr>
      </p:pic>
      <p:sp>
        <p:nvSpPr>
          <p:cNvPr id="9" name="Subtítulo 8">
            <a:extLst>
              <a:ext uri="{FF2B5EF4-FFF2-40B4-BE49-F238E27FC236}">
                <a16:creationId xmlns:a16="http://schemas.microsoft.com/office/drawing/2014/main" id="{CF6E8927-69C1-43EE-F104-FCFDE4747BCA}"/>
              </a:ext>
            </a:extLst>
          </p:cNvPr>
          <p:cNvSpPr>
            <a:spLocks noGrp="1"/>
          </p:cNvSpPr>
          <p:nvPr>
            <p:ph type="subTitle" idx="1"/>
          </p:nvPr>
        </p:nvSpPr>
        <p:spPr>
          <a:xfrm>
            <a:off x="134868" y="7741"/>
            <a:ext cx="9418707" cy="762031"/>
          </a:xfrm>
        </p:spPr>
        <p:txBody>
          <a:bodyPr/>
          <a:lstStyle/>
          <a:p>
            <a:r>
              <a:rPr lang="es-ES" b="1" dirty="0"/>
              <a:t>PONGÁMOSLO EN PRÁCTICA</a:t>
            </a:r>
          </a:p>
        </p:txBody>
      </p:sp>
      <p:pic>
        <p:nvPicPr>
          <p:cNvPr id="16" name="Imagen 15">
            <a:extLst>
              <a:ext uri="{FF2B5EF4-FFF2-40B4-BE49-F238E27FC236}">
                <a16:creationId xmlns:a16="http://schemas.microsoft.com/office/drawing/2014/main" id="{EEAC1D52-0E82-22F3-6539-E6343F3AAEB6}"/>
              </a:ext>
            </a:extLst>
          </p:cNvPr>
          <p:cNvPicPr>
            <a:picLocks noChangeAspect="1"/>
          </p:cNvPicPr>
          <p:nvPr/>
        </p:nvPicPr>
        <p:blipFill>
          <a:blip r:embed="rId7"/>
          <a:srcRect l="2782" t="22623" r="64079" b="4578"/>
          <a:stretch/>
        </p:blipFill>
        <p:spPr>
          <a:xfrm>
            <a:off x="1" y="1470355"/>
            <a:ext cx="10987076" cy="5220388"/>
          </a:xfrm>
          <a:prstGeom prst="rect">
            <a:avLst/>
          </a:prstGeom>
        </p:spPr>
      </p:pic>
      <p:sp>
        <p:nvSpPr>
          <p:cNvPr id="17" name="CuadroTexto 16">
            <a:extLst>
              <a:ext uri="{FF2B5EF4-FFF2-40B4-BE49-F238E27FC236}">
                <a16:creationId xmlns:a16="http://schemas.microsoft.com/office/drawing/2014/main" id="{B3F23380-DCCF-6F0D-0138-CCE0183DF3BF}"/>
              </a:ext>
            </a:extLst>
          </p:cNvPr>
          <p:cNvSpPr txBox="1"/>
          <p:nvPr/>
        </p:nvSpPr>
        <p:spPr>
          <a:xfrm>
            <a:off x="8247888" y="1798084"/>
            <a:ext cx="1426464" cy="369332"/>
          </a:xfrm>
          <a:prstGeom prst="rect">
            <a:avLst/>
          </a:prstGeom>
          <a:noFill/>
        </p:spPr>
        <p:txBody>
          <a:bodyPr wrap="square" rtlCol="0">
            <a:spAutoFit/>
          </a:bodyPr>
          <a:lstStyle/>
          <a:p>
            <a:r>
              <a:rPr lang="es-ES" dirty="0">
                <a:highlight>
                  <a:srgbClr val="FFFF00"/>
                </a:highlight>
              </a:rPr>
              <a:t>ESQUEMA</a:t>
            </a:r>
          </a:p>
        </p:txBody>
      </p:sp>
      <p:pic>
        <p:nvPicPr>
          <p:cNvPr id="3074" name="Picture 2" descr="ejemplos diagrama de flujo de una panadería">
            <a:extLst>
              <a:ext uri="{FF2B5EF4-FFF2-40B4-BE49-F238E27FC236}">
                <a16:creationId xmlns:a16="http://schemas.microsoft.com/office/drawing/2014/main" id="{DF390A98-1938-6956-CBCD-EB4F950364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4924" y="1494485"/>
            <a:ext cx="8716316" cy="5067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86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Personalizar">
  <a:themeElements>
    <a:clrScheme name="Custom 14">
      <a:dk1>
        <a:srgbClr val="000000"/>
      </a:dk1>
      <a:lt1>
        <a:srgbClr val="FFFFFF"/>
      </a:lt1>
      <a:dk2>
        <a:srgbClr val="1C4C3C"/>
      </a:dk2>
      <a:lt2>
        <a:srgbClr val="E7E6E6"/>
      </a:lt2>
      <a:accent1>
        <a:srgbClr val="8FA971"/>
      </a:accent1>
      <a:accent2>
        <a:srgbClr val="345496"/>
      </a:accent2>
      <a:accent3>
        <a:srgbClr val="BD7B28"/>
      </a:accent3>
      <a:accent4>
        <a:srgbClr val="00698A"/>
      </a:accent4>
      <a:accent5>
        <a:srgbClr val="648260"/>
      </a:accent5>
      <a:accent6>
        <a:srgbClr val="F1EAE0"/>
      </a:accent6>
      <a:hlink>
        <a:srgbClr val="1B4C3C"/>
      </a:hlink>
      <a:folHlink>
        <a:srgbClr val="BD7B27"/>
      </a:folHlink>
    </a:clrScheme>
    <a:fontScheme name="Custom 12">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course presentation_win32_EF_v3" id="{6402AD57-DE70-4CBC-820B-73D40CB74EE1}" vid="{026A6399-DEC0-4FFB-89AD-D1F0CBCEBF7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7034B83F-6906-4689-98C9-AAA52DE98A6C}">
  <ds:schemaRefs>
    <ds:schemaRef ds:uri="http://schemas.microsoft.com/sharepoint/v3/contenttype/forms"/>
  </ds:schemaRefs>
</ds:datastoreItem>
</file>

<file path=customXml/itemProps2.xml><?xml version="1.0" encoding="utf-8"?>
<ds:datastoreItem xmlns:ds="http://schemas.openxmlformats.org/officeDocument/2006/customXml" ds:itemID="{41CD4AE2-8CDF-460B-B8DD-E25B297626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CC7764E-1B88-4813-902C-6714719B42F3}">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Presentación del curso de naturaleza</Template>
  <TotalTime>4509</TotalTime>
  <Words>3490</Words>
  <Application>Microsoft Office PowerPoint</Application>
  <PresentationFormat>Panorámica</PresentationFormat>
  <Paragraphs>473</Paragraphs>
  <Slides>55</Slides>
  <Notes>55</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55</vt:i4>
      </vt:variant>
    </vt:vector>
  </HeadingPairs>
  <TitlesOfParts>
    <vt:vector size="63" baseType="lpstr">
      <vt:lpstr>Aptos</vt:lpstr>
      <vt:lpstr>Arial</vt:lpstr>
      <vt:lpstr>Avenir Next LT Pro</vt:lpstr>
      <vt:lpstr>Avenir Next LT Pro Light</vt:lpstr>
      <vt:lpstr>Calibri</vt:lpstr>
      <vt:lpstr>Times New Roman</vt:lpstr>
      <vt:lpstr>Wingdings</vt:lpstr>
      <vt:lpstr>Personalizar</vt:lpstr>
      <vt:lpstr>APLICACIÓN DEL APRENDIZAJE SIGNIFICATIVO EN EDUCACIÓN SUPERIOR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¿QUÉ ES EL MAPA CONCEPTUAL?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análisis del mercado actual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Maider Pérez de Villarreal</dc:creator>
  <cp:lastModifiedBy>Maider Pérez de Villarreal</cp:lastModifiedBy>
  <cp:revision>91</cp:revision>
  <dcterms:created xsi:type="dcterms:W3CDTF">2025-05-02T10:45:51Z</dcterms:created>
  <dcterms:modified xsi:type="dcterms:W3CDTF">2025-05-27T13:45:05Z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